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71" r:id="rId7"/>
    <p:sldId id="272" r:id="rId8"/>
    <p:sldId id="263" r:id="rId9"/>
    <p:sldId id="273" r:id="rId10"/>
    <p:sldId id="262" r:id="rId11"/>
    <p:sldId id="276" r:id="rId12"/>
    <p:sldId id="277" r:id="rId13"/>
    <p:sldId id="278" r:id="rId14"/>
    <p:sldId id="261" r:id="rId15"/>
    <p:sldId id="274" r:id="rId16"/>
    <p:sldId id="260" r:id="rId17"/>
    <p:sldId id="266" r:id="rId18"/>
    <p:sldId id="279" r:id="rId19"/>
  </p:sldIdLst>
  <p:sldSz cx="9144000" cy="6858000" type="screen4x3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C857895-9B6D-4E5F-8138-FA4AF933FBCF}">
          <p14:sldIdLst>
            <p14:sldId id="256"/>
            <p14:sldId id="257"/>
            <p14:sldId id="258"/>
            <p14:sldId id="259"/>
            <p14:sldId id="271"/>
            <p14:sldId id="272"/>
            <p14:sldId id="263"/>
            <p14:sldId id="273"/>
            <p14:sldId id="262"/>
            <p14:sldId id="276"/>
            <p14:sldId id="277"/>
            <p14:sldId id="278"/>
            <p14:sldId id="261"/>
            <p14:sldId id="274"/>
            <p14:sldId id="260"/>
            <p14:sldId id="26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49"/>
    <a:srgbClr val="DDFFEE"/>
    <a:srgbClr val="ABFFD5"/>
    <a:srgbClr val="99FFCC"/>
    <a:srgbClr val="8FFFC7"/>
    <a:srgbClr val="C5F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2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4" name="Google Shape;7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16ed1eb79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616ed1eb79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re sans contenu 0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>
              <a:solidFill>
                <a:srgbClr val="4D4D4D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CV_Eng">
  <p:cSld name="Template CV_Eng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11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5" name="Google Shape;395;p11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396" name="Google Shape;396;p11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21" name="Google Shape;421;p11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1"/>
          <p:cNvGrpSpPr/>
          <p:nvPr/>
        </p:nvGrpSpPr>
        <p:grpSpPr>
          <a:xfrm>
            <a:off x="641794" y="3002737"/>
            <a:ext cx="798540" cy="218863"/>
            <a:chOff x="0" y="0"/>
            <a:chExt cx="798539" cy="218862"/>
          </a:xfrm>
        </p:grpSpPr>
        <p:sp>
          <p:nvSpPr>
            <p:cNvPr id="423" name="Google Shape;423;p11"/>
            <p:cNvSpPr/>
            <p:nvPr/>
          </p:nvSpPr>
          <p:spPr>
            <a:xfrm>
              <a:off x="0" y="19430"/>
              <a:ext cx="798539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4" name="Google Shape;424;p11"/>
            <p:cNvSpPr txBox="1"/>
            <p:nvPr/>
          </p:nvSpPr>
          <p:spPr>
            <a:xfrm>
              <a:off x="0" y="0"/>
              <a:ext cx="798539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Expertise</a:t>
              </a:r>
              <a:endParaRPr/>
            </a:p>
          </p:txBody>
        </p:sp>
      </p:grpSp>
      <p:grpSp>
        <p:nvGrpSpPr>
          <p:cNvPr id="425" name="Google Shape;425;p11"/>
          <p:cNvGrpSpPr/>
          <p:nvPr/>
        </p:nvGrpSpPr>
        <p:grpSpPr>
          <a:xfrm>
            <a:off x="641794" y="4240851"/>
            <a:ext cx="1717964" cy="218863"/>
            <a:chOff x="0" y="0"/>
            <a:chExt cx="1717962" cy="218862"/>
          </a:xfrm>
        </p:grpSpPr>
        <p:sp>
          <p:nvSpPr>
            <p:cNvPr id="426" name="Google Shape;426;p11"/>
            <p:cNvSpPr/>
            <p:nvPr/>
          </p:nvSpPr>
          <p:spPr>
            <a:xfrm>
              <a:off x="0" y="19430"/>
              <a:ext cx="1717962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7" name="Google Shape;427;p11"/>
            <p:cNvSpPr txBox="1"/>
            <p:nvPr/>
          </p:nvSpPr>
          <p:spPr>
            <a:xfrm>
              <a:off x="0" y="0"/>
              <a:ext cx="1717962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Practices</a:t>
              </a:r>
              <a:endParaRPr/>
            </a:p>
          </p:txBody>
        </p:sp>
      </p:grpSp>
      <p:grpSp>
        <p:nvGrpSpPr>
          <p:cNvPr id="428" name="Google Shape;428;p11"/>
          <p:cNvGrpSpPr/>
          <p:nvPr/>
        </p:nvGrpSpPr>
        <p:grpSpPr>
          <a:xfrm>
            <a:off x="641794" y="5296346"/>
            <a:ext cx="1305971" cy="218863"/>
            <a:chOff x="0" y="0"/>
            <a:chExt cx="1305970" cy="218862"/>
          </a:xfrm>
        </p:grpSpPr>
        <p:sp>
          <p:nvSpPr>
            <p:cNvPr id="429" name="Google Shape;429;p11"/>
            <p:cNvSpPr/>
            <p:nvPr/>
          </p:nvSpPr>
          <p:spPr>
            <a:xfrm>
              <a:off x="0" y="18703"/>
              <a:ext cx="1305970" cy="181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0" name="Google Shape;430;p11"/>
            <p:cNvSpPr txBox="1"/>
            <p:nvPr/>
          </p:nvSpPr>
          <p:spPr>
            <a:xfrm>
              <a:off x="0" y="0"/>
              <a:ext cx="1305970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Main experiences</a:t>
              </a:r>
              <a:endParaRPr/>
            </a:p>
          </p:txBody>
        </p:sp>
      </p:grpSp>
      <p:grpSp>
        <p:nvGrpSpPr>
          <p:cNvPr id="431" name="Google Shape;431;p11"/>
          <p:cNvGrpSpPr/>
          <p:nvPr/>
        </p:nvGrpSpPr>
        <p:grpSpPr>
          <a:xfrm>
            <a:off x="641794" y="2240266"/>
            <a:ext cx="797540" cy="218863"/>
            <a:chOff x="0" y="0"/>
            <a:chExt cx="797538" cy="218862"/>
          </a:xfrm>
        </p:grpSpPr>
        <p:sp>
          <p:nvSpPr>
            <p:cNvPr id="432" name="Google Shape;432;p11"/>
            <p:cNvSpPr/>
            <p:nvPr/>
          </p:nvSpPr>
          <p:spPr>
            <a:xfrm>
              <a:off x="0" y="19430"/>
              <a:ext cx="797538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3" name="Google Shape;433;p11"/>
            <p:cNvSpPr txBox="1"/>
            <p:nvPr/>
          </p:nvSpPr>
          <p:spPr>
            <a:xfrm>
              <a:off x="0" y="0"/>
              <a:ext cx="797538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Education</a:t>
              </a:r>
              <a:endParaRPr/>
            </a:p>
          </p:txBody>
        </p:sp>
      </p:grpSp>
      <p:grpSp>
        <p:nvGrpSpPr>
          <p:cNvPr id="434" name="Google Shape;434;p11"/>
          <p:cNvGrpSpPr/>
          <p:nvPr/>
        </p:nvGrpSpPr>
        <p:grpSpPr>
          <a:xfrm>
            <a:off x="3913837" y="2240266"/>
            <a:ext cx="1582550" cy="218863"/>
            <a:chOff x="0" y="0"/>
            <a:chExt cx="1582548" cy="218862"/>
          </a:xfrm>
        </p:grpSpPr>
        <p:sp>
          <p:nvSpPr>
            <p:cNvPr id="435" name="Google Shape;435;p11"/>
            <p:cNvSpPr/>
            <p:nvPr/>
          </p:nvSpPr>
          <p:spPr>
            <a:xfrm>
              <a:off x="0" y="19430"/>
              <a:ext cx="1582548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11"/>
            <p:cNvSpPr txBox="1"/>
            <p:nvPr/>
          </p:nvSpPr>
          <p:spPr>
            <a:xfrm>
              <a:off x="0" y="0"/>
              <a:ext cx="1582548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Main references</a:t>
              </a:r>
              <a:endParaRPr/>
            </a:p>
          </p:txBody>
        </p:sp>
      </p:grpSp>
      <p:cxnSp>
        <p:nvCxnSpPr>
          <p:cNvPr id="437" name="Google Shape;437;p11"/>
          <p:cNvCxnSpPr/>
          <p:nvPr/>
        </p:nvCxnSpPr>
        <p:spPr>
          <a:xfrm>
            <a:off x="4161914" y="770626"/>
            <a:ext cx="4277930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11"/>
          <p:cNvCxnSpPr/>
          <p:nvPr/>
        </p:nvCxnSpPr>
        <p:spPr>
          <a:xfrm>
            <a:off x="5072331" y="2349698"/>
            <a:ext cx="3367512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11"/>
          <p:cNvCxnSpPr/>
          <p:nvPr/>
        </p:nvCxnSpPr>
        <p:spPr>
          <a:xfrm>
            <a:off x="1454494" y="2349698"/>
            <a:ext cx="2153283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0" name="Google Shape;440;p11"/>
          <p:cNvCxnSpPr/>
          <p:nvPr/>
        </p:nvCxnSpPr>
        <p:spPr>
          <a:xfrm>
            <a:off x="1454494" y="3112167"/>
            <a:ext cx="2153283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11"/>
          <p:cNvCxnSpPr/>
          <p:nvPr/>
        </p:nvCxnSpPr>
        <p:spPr>
          <a:xfrm>
            <a:off x="1319671" y="4350282"/>
            <a:ext cx="2288107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2" name="Google Shape;442;p11"/>
          <p:cNvCxnSpPr/>
          <p:nvPr/>
        </p:nvCxnSpPr>
        <p:spPr>
          <a:xfrm>
            <a:off x="1831453" y="5406504"/>
            <a:ext cx="1776324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11"/>
          <p:cNvSpPr>
            <a:spLocks noGrp="1"/>
          </p:cNvSpPr>
          <p:nvPr>
            <p:ph type="pic" idx="2"/>
          </p:nvPr>
        </p:nvSpPr>
        <p:spPr>
          <a:xfrm>
            <a:off x="641794" y="585014"/>
            <a:ext cx="1305970" cy="14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4" name="Google Shape;444;p11"/>
          <p:cNvSpPr txBox="1">
            <a:spLocks noGrp="1"/>
          </p:cNvSpPr>
          <p:nvPr>
            <p:ph type="body" idx="1"/>
          </p:nvPr>
        </p:nvSpPr>
        <p:spPr>
          <a:xfrm>
            <a:off x="2259622" y="585015"/>
            <a:ext cx="1713838" cy="2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45" name="Google Shape;445;p11"/>
          <p:cNvSpPr txBox="1">
            <a:spLocks noGrp="1"/>
          </p:cNvSpPr>
          <p:nvPr>
            <p:ph type="body" idx="3"/>
          </p:nvPr>
        </p:nvSpPr>
        <p:spPr>
          <a:xfrm>
            <a:off x="2259622" y="827951"/>
            <a:ext cx="6180221" cy="2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46" name="Google Shape;446;p11"/>
          <p:cNvSpPr txBox="1">
            <a:spLocks noGrp="1"/>
          </p:cNvSpPr>
          <p:nvPr>
            <p:ph type="body" idx="4"/>
          </p:nvPr>
        </p:nvSpPr>
        <p:spPr>
          <a:xfrm>
            <a:off x="2259622" y="1172878"/>
            <a:ext cx="6180221" cy="82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47" name="Google Shape;447;p11"/>
          <p:cNvSpPr txBox="1">
            <a:spLocks noGrp="1"/>
          </p:cNvSpPr>
          <p:nvPr>
            <p:ph type="body" idx="5"/>
          </p:nvPr>
        </p:nvSpPr>
        <p:spPr>
          <a:xfrm>
            <a:off x="567103" y="2397124"/>
            <a:ext cx="3040676" cy="56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48" name="Google Shape;448;p11"/>
          <p:cNvSpPr txBox="1">
            <a:spLocks noGrp="1"/>
          </p:cNvSpPr>
          <p:nvPr>
            <p:ph type="body" idx="6"/>
          </p:nvPr>
        </p:nvSpPr>
        <p:spPr>
          <a:xfrm>
            <a:off x="567103" y="3168713"/>
            <a:ext cx="3040676" cy="102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49" name="Google Shape;449;p11"/>
          <p:cNvSpPr txBox="1">
            <a:spLocks noGrp="1"/>
          </p:cNvSpPr>
          <p:nvPr>
            <p:ph type="body" idx="7"/>
          </p:nvPr>
        </p:nvSpPr>
        <p:spPr>
          <a:xfrm>
            <a:off x="567103" y="4419944"/>
            <a:ext cx="3040676" cy="83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50" name="Google Shape;450;p11"/>
          <p:cNvSpPr txBox="1">
            <a:spLocks noGrp="1"/>
          </p:cNvSpPr>
          <p:nvPr>
            <p:ph type="body" idx="8"/>
          </p:nvPr>
        </p:nvSpPr>
        <p:spPr>
          <a:xfrm>
            <a:off x="567103" y="5476164"/>
            <a:ext cx="3040676" cy="72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51" name="Google Shape;451;p11"/>
          <p:cNvSpPr txBox="1">
            <a:spLocks noGrp="1"/>
          </p:cNvSpPr>
          <p:nvPr>
            <p:ph type="body" idx="9"/>
          </p:nvPr>
        </p:nvSpPr>
        <p:spPr>
          <a:xfrm>
            <a:off x="3914735" y="2397126"/>
            <a:ext cx="4525109" cy="380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usiness case template">
  <p:cSld name="1_Business case templat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12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5" name="Google Shape;455;p12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456" name="Google Shape;456;p12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81" name="Google Shape;481;p12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2"/>
          <p:cNvSpPr txBox="1">
            <a:spLocks noGrp="1"/>
          </p:cNvSpPr>
          <p:nvPr>
            <p:ph type="body" idx="1"/>
          </p:nvPr>
        </p:nvSpPr>
        <p:spPr>
          <a:xfrm>
            <a:off x="1261697" y="1333721"/>
            <a:ext cx="7598020" cy="69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89B38"/>
              </a:buClr>
              <a:buSzPts val="1200"/>
              <a:buFont typeface="Trebuchet MS"/>
              <a:buNone/>
              <a:defRPr>
                <a:solidFill>
                  <a:srgbClr val="289B38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89B38"/>
              </a:buClr>
              <a:buSzPts val="1200"/>
              <a:buFont typeface="Trebuchet MS"/>
              <a:buChar char="•"/>
              <a:defRPr>
                <a:solidFill>
                  <a:srgbClr val="289B38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89B38"/>
              </a:buClr>
              <a:buSzPts val="1200"/>
              <a:buFont typeface="Trebuchet MS"/>
              <a:buChar char="•"/>
              <a:defRPr>
                <a:solidFill>
                  <a:srgbClr val="289B38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89B38"/>
              </a:buClr>
              <a:buSzPts val="1200"/>
              <a:buFont typeface="Trebuchet MS"/>
              <a:buChar char="•"/>
              <a:defRPr>
                <a:solidFill>
                  <a:srgbClr val="289B38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89B38"/>
              </a:buClr>
              <a:buSzPts val="1200"/>
              <a:buFont typeface="Trebuchet MS"/>
              <a:buChar char="•"/>
              <a:defRPr>
                <a:solidFill>
                  <a:srgbClr val="289B38"/>
                </a:solidFill>
              </a:defRPr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83" name="Google Shape;483;p12"/>
          <p:cNvSpPr txBox="1"/>
          <p:nvPr/>
        </p:nvSpPr>
        <p:spPr>
          <a:xfrm>
            <a:off x="344333" y="2171764"/>
            <a:ext cx="3462737" cy="32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200" tIns="42200" rIns="42200" bIns="42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Contexte</a:t>
            </a:r>
            <a:endParaRPr/>
          </a:p>
        </p:txBody>
      </p:sp>
      <p:sp>
        <p:nvSpPr>
          <p:cNvPr id="484" name="Google Shape;484;p12"/>
          <p:cNvSpPr txBox="1"/>
          <p:nvPr/>
        </p:nvSpPr>
        <p:spPr>
          <a:xfrm>
            <a:off x="3906715" y="2171764"/>
            <a:ext cx="3262968" cy="32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200" tIns="42200" rIns="42200" bIns="42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Apports et Méthodologie eleven</a:t>
            </a:r>
            <a:endParaRPr/>
          </a:p>
        </p:txBody>
      </p:sp>
      <p:cxnSp>
        <p:nvCxnSpPr>
          <p:cNvPr id="485" name="Google Shape;485;p12"/>
          <p:cNvCxnSpPr/>
          <p:nvPr/>
        </p:nvCxnSpPr>
        <p:spPr>
          <a:xfrm>
            <a:off x="317890" y="2556211"/>
            <a:ext cx="3489179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12"/>
          <p:cNvCxnSpPr/>
          <p:nvPr/>
        </p:nvCxnSpPr>
        <p:spPr>
          <a:xfrm>
            <a:off x="317890" y="2111020"/>
            <a:ext cx="3489179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7" name="Google Shape;487;p12"/>
          <p:cNvCxnSpPr/>
          <p:nvPr/>
        </p:nvCxnSpPr>
        <p:spPr>
          <a:xfrm>
            <a:off x="3906715" y="2556211"/>
            <a:ext cx="4953001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8" name="Google Shape;488;p12"/>
          <p:cNvCxnSpPr/>
          <p:nvPr/>
        </p:nvCxnSpPr>
        <p:spPr>
          <a:xfrm>
            <a:off x="3906715" y="2111020"/>
            <a:ext cx="4953001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12"/>
          <p:cNvCxnSpPr/>
          <p:nvPr/>
        </p:nvCxnSpPr>
        <p:spPr>
          <a:xfrm>
            <a:off x="317889" y="1264043"/>
            <a:ext cx="8541827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12"/>
          <p:cNvSpPr>
            <a:spLocks noGrp="1"/>
          </p:cNvSpPr>
          <p:nvPr>
            <p:ph type="pic" idx="2"/>
          </p:nvPr>
        </p:nvSpPr>
        <p:spPr>
          <a:xfrm>
            <a:off x="7581913" y="2768935"/>
            <a:ext cx="127780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1" name="Google Shape;491;p12"/>
          <p:cNvSpPr>
            <a:spLocks noGrp="1"/>
          </p:cNvSpPr>
          <p:nvPr>
            <p:ph type="pic" idx="3"/>
          </p:nvPr>
        </p:nvSpPr>
        <p:spPr>
          <a:xfrm>
            <a:off x="7581913" y="4243613"/>
            <a:ext cx="127780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2" name="Google Shape;492;p12"/>
          <p:cNvSpPr txBox="1">
            <a:spLocks noGrp="1"/>
          </p:cNvSpPr>
          <p:nvPr>
            <p:ph type="body" idx="4"/>
          </p:nvPr>
        </p:nvSpPr>
        <p:spPr>
          <a:xfrm>
            <a:off x="3906715" y="2635616"/>
            <a:ext cx="3576516" cy="374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93" name="Google Shape;493;p12"/>
          <p:cNvSpPr txBox="1">
            <a:spLocks noGrp="1"/>
          </p:cNvSpPr>
          <p:nvPr>
            <p:ph type="body" idx="5"/>
          </p:nvPr>
        </p:nvSpPr>
        <p:spPr>
          <a:xfrm>
            <a:off x="317990" y="103187"/>
            <a:ext cx="8541726" cy="3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94" name="Google Shape;494;p12"/>
          <p:cNvSpPr txBox="1">
            <a:spLocks noGrp="1"/>
          </p:cNvSpPr>
          <p:nvPr>
            <p:ph type="body" idx="6"/>
          </p:nvPr>
        </p:nvSpPr>
        <p:spPr>
          <a:xfrm>
            <a:off x="317889" y="440218"/>
            <a:ext cx="8541827" cy="67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95" name="Google Shape;495;p12"/>
          <p:cNvSpPr txBox="1">
            <a:spLocks noGrp="1"/>
          </p:cNvSpPr>
          <p:nvPr>
            <p:ph type="body" idx="7"/>
          </p:nvPr>
        </p:nvSpPr>
        <p:spPr>
          <a:xfrm>
            <a:off x="317890" y="2635615"/>
            <a:ext cx="3489179" cy="374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496" name="Google Shape;496;p12"/>
          <p:cNvSpPr>
            <a:spLocks noGrp="1"/>
          </p:cNvSpPr>
          <p:nvPr>
            <p:ph type="pic" idx="8"/>
          </p:nvPr>
        </p:nvSpPr>
        <p:spPr>
          <a:xfrm>
            <a:off x="317988" y="1333755"/>
            <a:ext cx="837044" cy="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05;p6"/>
          <p:cNvSpPr/>
          <p:nvPr/>
        </p:nvSpPr>
        <p:spPr>
          <a:xfrm>
            <a:off x="1" y="6536996"/>
            <a:ext cx="9144001" cy="321015"/>
          </a:xfrm>
          <a:prstGeom prst="rect">
            <a:avLst/>
          </a:prstGeom>
          <a:solidFill>
            <a:srgbClr val="D8FAD9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defTabSz="914367">
              <a:defRPr sz="1600" b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1125"/>
          </a:p>
        </p:txBody>
      </p:sp>
      <p:grpSp>
        <p:nvGrpSpPr>
          <p:cNvPr id="214" name="Google Shape;107;p6"/>
          <p:cNvGrpSpPr/>
          <p:nvPr/>
        </p:nvGrpSpPr>
        <p:grpSpPr>
          <a:xfrm>
            <a:off x="7913769" y="6585577"/>
            <a:ext cx="520452" cy="214480"/>
            <a:chOff x="0" y="0"/>
            <a:chExt cx="740198" cy="305036"/>
          </a:xfrm>
        </p:grpSpPr>
        <p:sp>
          <p:nvSpPr>
            <p:cNvPr id="189" name="Google Shape;108;p6"/>
            <p:cNvSpPr/>
            <p:nvPr/>
          </p:nvSpPr>
          <p:spPr>
            <a:xfrm>
              <a:off x="1609" y="56919"/>
              <a:ext cx="124103" cy="15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0" name="Google Shape;109;p6"/>
            <p:cNvSpPr/>
            <p:nvPr/>
          </p:nvSpPr>
          <p:spPr>
            <a:xfrm>
              <a:off x="152627" y="-1"/>
              <a:ext cx="46420" cy="20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1" name="Google Shape;110;p6"/>
            <p:cNvSpPr/>
            <p:nvPr/>
          </p:nvSpPr>
          <p:spPr>
            <a:xfrm>
              <a:off x="217890" y="56919"/>
              <a:ext cx="124100" cy="15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2" name="Google Shape;111;p6"/>
            <p:cNvSpPr/>
            <p:nvPr/>
          </p:nvSpPr>
          <p:spPr>
            <a:xfrm>
              <a:off x="351494" y="59365"/>
              <a:ext cx="123136" cy="14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3" name="Google Shape;112;p6"/>
            <p:cNvSpPr/>
            <p:nvPr/>
          </p:nvSpPr>
          <p:spPr>
            <a:xfrm>
              <a:off x="484320" y="56919"/>
              <a:ext cx="124100" cy="15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4" name="Google Shape;113;p6"/>
            <p:cNvSpPr/>
            <p:nvPr/>
          </p:nvSpPr>
          <p:spPr>
            <a:xfrm>
              <a:off x="633395" y="56921"/>
              <a:ext cx="106699" cy="14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5" name="Google Shape;114;p6"/>
            <p:cNvSpPr/>
            <p:nvPr/>
          </p:nvSpPr>
          <p:spPr>
            <a:xfrm>
              <a:off x="-1" y="243376"/>
              <a:ext cx="27901" cy="4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6" name="Google Shape;115;p6"/>
            <p:cNvSpPr/>
            <p:nvPr/>
          </p:nvSpPr>
          <p:spPr>
            <a:xfrm>
              <a:off x="34134" y="232077"/>
              <a:ext cx="27342" cy="5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7" name="Google Shape;116;p6"/>
            <p:cNvSpPr/>
            <p:nvPr/>
          </p:nvSpPr>
          <p:spPr>
            <a:xfrm>
              <a:off x="69865" y="243378"/>
              <a:ext cx="25784" cy="4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8" name="Google Shape;117;p6"/>
            <p:cNvSpPr/>
            <p:nvPr/>
          </p:nvSpPr>
          <p:spPr>
            <a:xfrm>
              <a:off x="99332" y="243376"/>
              <a:ext cx="36561" cy="4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199" name="Google Shape;118;p6"/>
            <p:cNvSpPr/>
            <p:nvPr/>
          </p:nvSpPr>
          <p:spPr>
            <a:xfrm>
              <a:off x="142727" y="232077"/>
              <a:ext cx="27342" cy="5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0" name="Google Shape;119;p6"/>
            <p:cNvSpPr/>
            <p:nvPr/>
          </p:nvSpPr>
          <p:spPr>
            <a:xfrm>
              <a:off x="175067" y="243378"/>
              <a:ext cx="39396" cy="4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1" name="Google Shape;120;p6"/>
            <p:cNvSpPr/>
            <p:nvPr/>
          </p:nvSpPr>
          <p:spPr>
            <a:xfrm>
              <a:off x="220735" y="241380"/>
              <a:ext cx="35441" cy="63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2" name="Google Shape;121;p6"/>
            <p:cNvSpPr/>
            <p:nvPr/>
          </p:nvSpPr>
          <p:spPr>
            <a:xfrm>
              <a:off x="259538" y="244196"/>
              <a:ext cx="39357" cy="60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3" name="Google Shape;122;p6"/>
            <p:cNvSpPr/>
            <p:nvPr/>
          </p:nvSpPr>
          <p:spPr>
            <a:xfrm>
              <a:off x="328169" y="243582"/>
              <a:ext cx="36921" cy="45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4" name="Google Shape;123;p6"/>
            <p:cNvSpPr/>
            <p:nvPr/>
          </p:nvSpPr>
          <p:spPr>
            <a:xfrm>
              <a:off x="369048" y="243585"/>
              <a:ext cx="39716" cy="45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5" name="Google Shape;124;p6"/>
            <p:cNvSpPr/>
            <p:nvPr/>
          </p:nvSpPr>
          <p:spPr>
            <a:xfrm>
              <a:off x="417673" y="243585"/>
              <a:ext cx="34444" cy="44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6" name="Google Shape;125;p6"/>
            <p:cNvSpPr/>
            <p:nvPr/>
          </p:nvSpPr>
          <p:spPr>
            <a:xfrm>
              <a:off x="460746" y="243585"/>
              <a:ext cx="35201" cy="4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7" name="Google Shape;126;p6"/>
            <p:cNvSpPr/>
            <p:nvPr/>
          </p:nvSpPr>
          <p:spPr>
            <a:xfrm>
              <a:off x="504820" y="244559"/>
              <a:ext cx="34364" cy="4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8" name="Google Shape;127;p6"/>
            <p:cNvSpPr/>
            <p:nvPr/>
          </p:nvSpPr>
          <p:spPr>
            <a:xfrm>
              <a:off x="545329" y="228077"/>
              <a:ext cx="18065" cy="59821"/>
            </a:xfrm>
            <a:prstGeom prst="rect">
              <a:avLst/>
            </a:pr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09" name="Google Shape;128;p6"/>
            <p:cNvSpPr/>
            <p:nvPr/>
          </p:nvSpPr>
          <p:spPr>
            <a:xfrm>
              <a:off x="565627" y="229425"/>
              <a:ext cx="20676" cy="59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10" name="Google Shape;129;p6"/>
            <p:cNvSpPr/>
            <p:nvPr/>
          </p:nvSpPr>
          <p:spPr>
            <a:xfrm>
              <a:off x="590344" y="243585"/>
              <a:ext cx="39032" cy="45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11" name="Google Shape;130;p6"/>
            <p:cNvSpPr/>
            <p:nvPr/>
          </p:nvSpPr>
          <p:spPr>
            <a:xfrm>
              <a:off x="638724" y="243585"/>
              <a:ext cx="34445" cy="44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12" name="Google Shape;131;p6"/>
            <p:cNvSpPr/>
            <p:nvPr/>
          </p:nvSpPr>
          <p:spPr>
            <a:xfrm>
              <a:off x="680722" y="229425"/>
              <a:ext cx="20676" cy="59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  <p:sp>
          <p:nvSpPr>
            <p:cNvPr id="213" name="Google Shape;132;p6"/>
            <p:cNvSpPr/>
            <p:nvPr/>
          </p:nvSpPr>
          <p:spPr>
            <a:xfrm>
              <a:off x="704998" y="243585"/>
              <a:ext cx="35201" cy="4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914367">
                <a:defRPr sz="2200" b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547"/>
            </a:p>
          </p:txBody>
        </p:sp>
      </p:grpSp>
      <p:pic>
        <p:nvPicPr>
          <p:cNvPr id="215" name="Google Shape;133;p6" descr="Google Shape;133;p6"/>
          <p:cNvPicPr>
            <a:picLocks noChangeAspect="1"/>
          </p:cNvPicPr>
          <p:nvPr/>
        </p:nvPicPr>
        <p:blipFill>
          <a:blip r:embed="rId2"/>
          <a:srcRect t="32685" b="33606"/>
          <a:stretch>
            <a:fillRect/>
          </a:stretch>
        </p:blipFill>
        <p:spPr>
          <a:xfrm>
            <a:off x="109541" y="6539218"/>
            <a:ext cx="945721" cy="31878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2"/>
          </a:xfrm>
          <a:prstGeom prst="rect">
            <a:avLst/>
          </a:prstGeom>
        </p:spPr>
        <p:txBody>
          <a:bodyPr lIns="64995" tIns="64995" rIns="64995" bIns="64995" anchor="t"/>
          <a:lstStyle>
            <a:lvl1pPr algn="l" defTabSz="914367">
              <a:defRPr sz="1266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17" name="Body Level One…"/>
          <p:cNvSpPr txBox="1">
            <a:spLocks noGrp="1"/>
          </p:cNvSpPr>
          <p:nvPr>
            <p:ph type="body" idx="1"/>
          </p:nvPr>
        </p:nvSpPr>
        <p:spPr>
          <a:xfrm>
            <a:off x="152860" y="943199"/>
            <a:ext cx="8806155" cy="5436002"/>
          </a:xfrm>
          <a:prstGeom prst="rect">
            <a:avLst/>
          </a:prstGeom>
        </p:spPr>
        <p:txBody>
          <a:bodyPr lIns="64995" tIns="64995" rIns="64995" bIns="64995" anchor="t"/>
          <a:lstStyle>
            <a:lvl1pPr marL="228592" indent="-67863" defTabSz="914367">
              <a:spcBef>
                <a:spcPts val="352"/>
              </a:spcBef>
              <a:buSzTx/>
              <a:buNone/>
              <a:defRPr sz="984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592" indent="253593" defTabSz="914367">
              <a:spcBef>
                <a:spcPts val="352"/>
              </a:spcBef>
              <a:buSzTx/>
              <a:buNone/>
              <a:defRPr sz="984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592" indent="575051" defTabSz="914367">
              <a:spcBef>
                <a:spcPts val="352"/>
              </a:spcBef>
              <a:buSzTx/>
              <a:buNone/>
              <a:defRPr sz="984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592" indent="896509" defTabSz="914367">
              <a:spcBef>
                <a:spcPts val="352"/>
              </a:spcBef>
              <a:buSzTx/>
              <a:buNone/>
              <a:defRPr sz="984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592" indent="1217965" defTabSz="914367">
              <a:spcBef>
                <a:spcPts val="352"/>
              </a:spcBef>
              <a:buSzTx/>
              <a:buNone/>
              <a:defRPr sz="984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361" y="6616777"/>
            <a:ext cx="203354" cy="198557"/>
          </a:xfrm>
          <a:prstGeom prst="rect">
            <a:avLst/>
          </a:prstGeom>
        </p:spPr>
        <p:txBody>
          <a:bodyPr lIns="64995" tIns="64995" rIns="64995" bIns="64995" anchor="ctr"/>
          <a:lstStyle>
            <a:lvl1pPr algn="r" defTabSz="914367">
              <a:defRPr sz="773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9055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ans contenu">
  <p:cSld name="3_Titre sans contenu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4"/>
          <p:cNvSpPr txBox="1">
            <a:spLocks noGrp="1"/>
          </p:cNvSpPr>
          <p:nvPr>
            <p:ph type="title"/>
          </p:nvPr>
        </p:nvSpPr>
        <p:spPr>
          <a:xfrm>
            <a:off x="152861" y="147600"/>
            <a:ext cx="8806154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77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ans contenu">
  <p:cSld name="Titre sans contenu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5"/>
          <p:cNvSpPr txBox="1">
            <a:spLocks noGrp="1"/>
          </p:cNvSpPr>
          <p:nvPr>
            <p:ph type="title"/>
          </p:nvPr>
        </p:nvSpPr>
        <p:spPr>
          <a:xfrm>
            <a:off x="152861" y="147600"/>
            <a:ext cx="8806154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77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ns contenu">
  <p:cSld name="Sans contenu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7"/>
          <p:cNvSpPr txBox="1">
            <a:spLocks noGrp="1"/>
          </p:cNvSpPr>
          <p:nvPr>
            <p:ph type="title"/>
          </p:nvPr>
        </p:nvSpPr>
        <p:spPr>
          <a:xfrm>
            <a:off x="152861" y="147600"/>
            <a:ext cx="8806154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77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7"/>
          <p:cNvSpPr txBox="1">
            <a:spLocks noGrp="1"/>
          </p:cNvSpPr>
          <p:nvPr>
            <p:ph type="body" idx="1"/>
          </p:nvPr>
        </p:nvSpPr>
        <p:spPr>
          <a:xfrm>
            <a:off x="152861" y="943200"/>
            <a:ext cx="8806154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Font typeface="Arial"/>
              <a:buNone/>
              <a:defRPr sz="1108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55"/>
              </a:spcBef>
              <a:spcAft>
                <a:spcPts val="0"/>
              </a:spcAft>
              <a:buSzPts val="1015"/>
              <a:buFont typeface="Arial"/>
              <a:buNone/>
              <a:defRPr sz="101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55"/>
              </a:spcBef>
              <a:spcAft>
                <a:spcPts val="0"/>
              </a:spcAft>
              <a:buSzPts val="1015"/>
              <a:buFont typeface="Arial"/>
              <a:buNone/>
              <a:defRPr sz="101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l">
              <a:spcBef>
                <a:spcPts val="323"/>
              </a:spcBef>
              <a:spcAft>
                <a:spcPts val="0"/>
              </a:spcAft>
              <a:buSzPts val="923"/>
              <a:buFont typeface="Arial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l">
              <a:spcBef>
                <a:spcPts val="323"/>
              </a:spcBef>
              <a:spcAft>
                <a:spcPts val="0"/>
              </a:spcAft>
              <a:buSzPts val="923"/>
              <a:buFont typeface="Arial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double contenu">
  <p:cSld name="Titre et double contenu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8"/>
          <p:cNvSpPr txBox="1">
            <a:spLocks noGrp="1"/>
          </p:cNvSpPr>
          <p:nvPr>
            <p:ph type="title"/>
          </p:nvPr>
        </p:nvSpPr>
        <p:spPr>
          <a:xfrm>
            <a:off x="152861" y="147600"/>
            <a:ext cx="8806154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77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body" idx="1"/>
          </p:nvPr>
        </p:nvSpPr>
        <p:spPr>
          <a:xfrm>
            <a:off x="335661" y="1789043"/>
            <a:ext cx="4020923" cy="452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body" idx="2"/>
          </p:nvPr>
        </p:nvSpPr>
        <p:spPr>
          <a:xfrm>
            <a:off x="4810272" y="1789043"/>
            <a:ext cx="4020923" cy="452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355"/>
              </a:spcBef>
              <a:spcAft>
                <a:spcPts val="0"/>
              </a:spcAft>
              <a:buSzPts val="1015"/>
              <a:buNone/>
              <a:defRPr sz="1014">
                <a:solidFill>
                  <a:schemeClr val="dk1"/>
                </a:solidFill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body" idx="3"/>
          </p:nvPr>
        </p:nvSpPr>
        <p:spPr>
          <a:xfrm>
            <a:off x="335661" y="1084336"/>
            <a:ext cx="4019204" cy="36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52"/>
              </a:spcBef>
              <a:spcAft>
                <a:spcPts val="0"/>
              </a:spcAft>
              <a:buSzPts val="1292"/>
              <a:buNone/>
              <a:defRPr sz="1292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cxnSp>
        <p:nvCxnSpPr>
          <p:cNvPr id="542" name="Google Shape;542;p18"/>
          <p:cNvCxnSpPr/>
          <p:nvPr/>
        </p:nvCxnSpPr>
        <p:spPr>
          <a:xfrm>
            <a:off x="335661" y="1570005"/>
            <a:ext cx="401920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18"/>
          <p:cNvCxnSpPr/>
          <p:nvPr/>
        </p:nvCxnSpPr>
        <p:spPr>
          <a:xfrm>
            <a:off x="4810272" y="1570005"/>
            <a:ext cx="401920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18"/>
          <p:cNvSpPr txBox="1">
            <a:spLocks noGrp="1"/>
          </p:cNvSpPr>
          <p:nvPr>
            <p:ph type="body" idx="4"/>
          </p:nvPr>
        </p:nvSpPr>
        <p:spPr>
          <a:xfrm>
            <a:off x="4810272" y="1084336"/>
            <a:ext cx="4019204" cy="36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52"/>
              </a:spcBef>
              <a:spcAft>
                <a:spcPts val="0"/>
              </a:spcAft>
              <a:buSzPts val="1292"/>
              <a:buNone/>
              <a:defRPr sz="1292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cxnSp>
        <p:nvCxnSpPr>
          <p:cNvPr id="545" name="Google Shape;545;p18"/>
          <p:cNvCxnSpPr/>
          <p:nvPr/>
        </p:nvCxnSpPr>
        <p:spPr>
          <a:xfrm>
            <a:off x="4570673" y="1789043"/>
            <a:ext cx="0" cy="452285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apositive de titre">
  <p:cSld name="2_Diapositive de titre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9"/>
          <p:cNvSpPr txBox="1">
            <a:spLocks noGrp="1"/>
          </p:cNvSpPr>
          <p:nvPr>
            <p:ph type="ctrTitle"/>
          </p:nvPr>
        </p:nvSpPr>
        <p:spPr>
          <a:xfrm>
            <a:off x="900114" y="1845127"/>
            <a:ext cx="4808646" cy="43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15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body" idx="1"/>
          </p:nvPr>
        </p:nvSpPr>
        <p:spPr>
          <a:xfrm>
            <a:off x="900115" y="3859338"/>
            <a:ext cx="3393946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Font typeface="Arial"/>
              <a:buNone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cxnSp>
        <p:nvCxnSpPr>
          <p:cNvPr id="549" name="Google Shape;549;p19"/>
          <p:cNvCxnSpPr/>
          <p:nvPr/>
        </p:nvCxnSpPr>
        <p:spPr>
          <a:xfrm>
            <a:off x="581306" y="6624385"/>
            <a:ext cx="444714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19"/>
          <p:cNvCxnSpPr/>
          <p:nvPr/>
        </p:nvCxnSpPr>
        <p:spPr>
          <a:xfrm>
            <a:off x="581306" y="5709985"/>
            <a:ext cx="444714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19"/>
          <p:cNvSpPr txBox="1">
            <a:spLocks noGrp="1"/>
          </p:cNvSpPr>
          <p:nvPr>
            <p:ph type="body" idx="2"/>
          </p:nvPr>
        </p:nvSpPr>
        <p:spPr>
          <a:xfrm>
            <a:off x="900115" y="4555990"/>
            <a:ext cx="3393946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grpSp>
        <p:nvGrpSpPr>
          <p:cNvPr id="552" name="Google Shape;552;p19"/>
          <p:cNvGrpSpPr/>
          <p:nvPr/>
        </p:nvGrpSpPr>
        <p:grpSpPr>
          <a:xfrm>
            <a:off x="3352922" y="5819552"/>
            <a:ext cx="1338949" cy="661627"/>
            <a:chOff x="2428087" y="1950365"/>
            <a:chExt cx="4042782" cy="1844030"/>
          </a:xfrm>
        </p:grpSpPr>
        <p:sp>
          <p:nvSpPr>
            <p:cNvPr id="553" name="Google Shape;553;p19"/>
            <p:cNvSpPr/>
            <p:nvPr/>
          </p:nvSpPr>
          <p:spPr>
            <a:xfrm>
              <a:off x="2436869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75" y="400641"/>
                  </a:moveTo>
                  <a:lnTo>
                    <a:pt x="144180" y="400641"/>
                  </a:lnTo>
                  <a:cubicBezTo>
                    <a:pt x="144180" y="486518"/>
                    <a:pt x="167735" y="552488"/>
                    <a:pt x="214836" y="598637"/>
                  </a:cubicBezTo>
                  <a:cubicBezTo>
                    <a:pt x="256470" y="638842"/>
                    <a:pt x="309934" y="658911"/>
                    <a:pt x="375333" y="658911"/>
                  </a:cubicBezTo>
                  <a:cubicBezTo>
                    <a:pt x="449885" y="658911"/>
                    <a:pt x="512083" y="637223"/>
                    <a:pt x="561927" y="593931"/>
                  </a:cubicBezTo>
                  <a:lnTo>
                    <a:pt x="616791" y="687896"/>
                  </a:lnTo>
                  <a:cubicBezTo>
                    <a:pt x="596627" y="707993"/>
                    <a:pt x="565775" y="725367"/>
                    <a:pt x="524218" y="739950"/>
                  </a:cubicBezTo>
                  <a:cubicBezTo>
                    <a:pt x="472116" y="759114"/>
                    <a:pt x="414033" y="768725"/>
                    <a:pt x="350006" y="768725"/>
                  </a:cubicBezTo>
                  <a:cubicBezTo>
                    <a:pt x="257670" y="768725"/>
                    <a:pt x="179261" y="737416"/>
                    <a:pt x="114814" y="674780"/>
                  </a:cubicBezTo>
                  <a:cubicBezTo>
                    <a:pt x="43005" y="605828"/>
                    <a:pt x="7144" y="513055"/>
                    <a:pt x="7144" y="396469"/>
                  </a:cubicBezTo>
                  <a:cubicBezTo>
                    <a:pt x="7144" y="275368"/>
                    <a:pt x="43929" y="178241"/>
                    <a:pt x="117510" y="105118"/>
                  </a:cubicBezTo>
                  <a:cubicBezTo>
                    <a:pt x="183290" y="39786"/>
                    <a:pt x="261176" y="7144"/>
                    <a:pt x="351177" y="7144"/>
                  </a:cubicBezTo>
                  <a:cubicBezTo>
                    <a:pt x="455762" y="7144"/>
                    <a:pt x="537772" y="36614"/>
                    <a:pt x="597179" y="95574"/>
                  </a:cubicBezTo>
                  <a:cubicBezTo>
                    <a:pt x="654758" y="152238"/>
                    <a:pt x="683533" y="227457"/>
                    <a:pt x="683533" y="321107"/>
                  </a:cubicBezTo>
                  <a:cubicBezTo>
                    <a:pt x="683543" y="349910"/>
                    <a:pt x="680085" y="376438"/>
                    <a:pt x="673275" y="400641"/>
                  </a:cubicBezTo>
                  <a:close/>
                  <a:moveTo>
                    <a:pt x="357597" y="116938"/>
                  </a:moveTo>
                  <a:cubicBezTo>
                    <a:pt x="299514" y="116938"/>
                    <a:pt x="250822" y="135674"/>
                    <a:pt x="211512" y="173050"/>
                  </a:cubicBezTo>
                  <a:cubicBezTo>
                    <a:pt x="174003" y="208636"/>
                    <a:pt x="152695" y="252879"/>
                    <a:pt x="147704" y="305810"/>
                  </a:cubicBezTo>
                  <a:lnTo>
                    <a:pt x="554422" y="305810"/>
                  </a:lnTo>
                  <a:cubicBezTo>
                    <a:pt x="554422" y="253375"/>
                    <a:pt x="537953" y="209588"/>
                    <a:pt x="505054" y="174450"/>
                  </a:cubicBezTo>
                  <a:cubicBezTo>
                    <a:pt x="468935" y="136103"/>
                    <a:pt x="419738" y="116938"/>
                    <a:pt x="357597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3259963" y="1950365"/>
              <a:ext cx="266700" cy="1057275"/>
            </a:xfrm>
            <a:custGeom>
              <a:avLst/>
              <a:gdLst/>
              <a:ahLst/>
              <a:cxnLst/>
              <a:rect l="l" t="t" r="r" b="b"/>
              <a:pathLst>
                <a:path w="266700" h="1057275" extrusionOk="0">
                  <a:moveTo>
                    <a:pt x="7144" y="833847"/>
                  </a:moveTo>
                  <a:lnTo>
                    <a:pt x="7144" y="7144"/>
                  </a:lnTo>
                  <a:lnTo>
                    <a:pt x="137160" y="7144"/>
                  </a:lnTo>
                  <a:lnTo>
                    <a:pt x="137160" y="811578"/>
                  </a:lnTo>
                  <a:cubicBezTo>
                    <a:pt x="137160" y="850868"/>
                    <a:pt x="148523" y="881767"/>
                    <a:pt x="171136" y="904389"/>
                  </a:cubicBezTo>
                  <a:cubicBezTo>
                    <a:pt x="193872" y="926954"/>
                    <a:pt x="223514" y="938251"/>
                    <a:pt x="260137" y="938251"/>
                  </a:cubicBezTo>
                  <a:lnTo>
                    <a:pt x="260137" y="1055103"/>
                  </a:lnTo>
                  <a:cubicBezTo>
                    <a:pt x="91469" y="1055103"/>
                    <a:pt x="7144" y="981370"/>
                    <a:pt x="7144" y="833847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3615674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46" y="400641"/>
                  </a:moveTo>
                  <a:lnTo>
                    <a:pt x="144161" y="400641"/>
                  </a:lnTo>
                  <a:cubicBezTo>
                    <a:pt x="144161" y="486518"/>
                    <a:pt x="167716" y="552488"/>
                    <a:pt x="214827" y="598637"/>
                  </a:cubicBezTo>
                  <a:cubicBezTo>
                    <a:pt x="256442" y="638842"/>
                    <a:pt x="309982" y="658911"/>
                    <a:pt x="375361" y="658911"/>
                  </a:cubicBezTo>
                  <a:cubicBezTo>
                    <a:pt x="449847" y="658911"/>
                    <a:pt x="512055" y="637223"/>
                    <a:pt x="561899" y="593931"/>
                  </a:cubicBezTo>
                  <a:lnTo>
                    <a:pt x="616744" y="687896"/>
                  </a:lnTo>
                  <a:cubicBezTo>
                    <a:pt x="596656" y="707993"/>
                    <a:pt x="565804" y="725367"/>
                    <a:pt x="524199" y="739950"/>
                  </a:cubicBezTo>
                  <a:cubicBezTo>
                    <a:pt x="472078" y="759114"/>
                    <a:pt x="414071" y="768725"/>
                    <a:pt x="350044" y="768725"/>
                  </a:cubicBezTo>
                  <a:cubicBezTo>
                    <a:pt x="257718" y="768725"/>
                    <a:pt x="179299" y="737416"/>
                    <a:pt x="114862" y="674780"/>
                  </a:cubicBezTo>
                  <a:cubicBezTo>
                    <a:pt x="43043" y="605828"/>
                    <a:pt x="7144" y="513055"/>
                    <a:pt x="7144" y="396469"/>
                  </a:cubicBezTo>
                  <a:cubicBezTo>
                    <a:pt x="7144" y="275368"/>
                    <a:pt x="43910" y="178241"/>
                    <a:pt x="117481" y="105118"/>
                  </a:cubicBezTo>
                  <a:cubicBezTo>
                    <a:pt x="183261" y="39786"/>
                    <a:pt x="261147" y="7144"/>
                    <a:pt x="351120" y="7144"/>
                  </a:cubicBezTo>
                  <a:cubicBezTo>
                    <a:pt x="455790" y="7144"/>
                    <a:pt x="537791" y="36614"/>
                    <a:pt x="597218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24" y="349910"/>
                    <a:pt x="680104" y="376438"/>
                    <a:pt x="673246" y="400641"/>
                  </a:cubicBezTo>
                  <a:close/>
                  <a:moveTo>
                    <a:pt x="357569" y="116938"/>
                  </a:moveTo>
                  <a:cubicBezTo>
                    <a:pt x="299533" y="116938"/>
                    <a:pt x="250784" y="135674"/>
                    <a:pt x="211484" y="173050"/>
                  </a:cubicBezTo>
                  <a:cubicBezTo>
                    <a:pt x="173993" y="208636"/>
                    <a:pt x="152733" y="252879"/>
                    <a:pt x="147695" y="305810"/>
                  </a:cubicBezTo>
                  <a:lnTo>
                    <a:pt x="554393" y="305810"/>
                  </a:lnTo>
                  <a:cubicBezTo>
                    <a:pt x="554393" y="253375"/>
                    <a:pt x="537924" y="209588"/>
                    <a:pt x="505044" y="174450"/>
                  </a:cubicBezTo>
                  <a:cubicBezTo>
                    <a:pt x="468906" y="136103"/>
                    <a:pt x="419786" y="116938"/>
                    <a:pt x="35756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4343860" y="2249040"/>
              <a:ext cx="676275" cy="762000"/>
            </a:xfrm>
            <a:custGeom>
              <a:avLst/>
              <a:gdLst/>
              <a:ahLst/>
              <a:cxnLst/>
              <a:rect l="l" t="t" r="r" b="b"/>
              <a:pathLst>
                <a:path w="676275" h="762000" extrusionOk="0">
                  <a:moveTo>
                    <a:pt x="355873" y="756428"/>
                  </a:moveTo>
                  <a:lnTo>
                    <a:pt x="321631" y="756428"/>
                  </a:lnTo>
                  <a:lnTo>
                    <a:pt x="7144" y="7144"/>
                  </a:lnTo>
                  <a:lnTo>
                    <a:pt x="149447" y="7144"/>
                  </a:lnTo>
                  <a:lnTo>
                    <a:pt x="343586" y="521017"/>
                  </a:lnTo>
                  <a:lnTo>
                    <a:pt x="542115" y="7144"/>
                  </a:lnTo>
                  <a:lnTo>
                    <a:pt x="678266" y="7144"/>
                  </a:lnTo>
                  <a:lnTo>
                    <a:pt x="355873" y="756428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067808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27" y="400641"/>
                  </a:moveTo>
                  <a:lnTo>
                    <a:pt x="144151" y="400641"/>
                  </a:lnTo>
                  <a:cubicBezTo>
                    <a:pt x="144151" y="486518"/>
                    <a:pt x="167726" y="552488"/>
                    <a:pt x="214827" y="598637"/>
                  </a:cubicBezTo>
                  <a:cubicBezTo>
                    <a:pt x="256422" y="638842"/>
                    <a:pt x="309915" y="658911"/>
                    <a:pt x="375295" y="658911"/>
                  </a:cubicBezTo>
                  <a:cubicBezTo>
                    <a:pt x="449875" y="658911"/>
                    <a:pt x="512026" y="637223"/>
                    <a:pt x="561832" y="593931"/>
                  </a:cubicBezTo>
                  <a:lnTo>
                    <a:pt x="616791" y="687896"/>
                  </a:lnTo>
                  <a:cubicBezTo>
                    <a:pt x="596665" y="707993"/>
                    <a:pt x="565795" y="725367"/>
                    <a:pt x="524208" y="739950"/>
                  </a:cubicBezTo>
                  <a:cubicBezTo>
                    <a:pt x="472031" y="759114"/>
                    <a:pt x="414023" y="768725"/>
                    <a:pt x="349996" y="768725"/>
                  </a:cubicBezTo>
                  <a:cubicBezTo>
                    <a:pt x="257642" y="768725"/>
                    <a:pt x="179241" y="737416"/>
                    <a:pt x="114805" y="674780"/>
                  </a:cubicBezTo>
                  <a:cubicBezTo>
                    <a:pt x="43053" y="605828"/>
                    <a:pt x="7144" y="513055"/>
                    <a:pt x="7144" y="396469"/>
                  </a:cubicBezTo>
                  <a:cubicBezTo>
                    <a:pt x="7144" y="275368"/>
                    <a:pt x="43920" y="178241"/>
                    <a:pt x="117491" y="105118"/>
                  </a:cubicBezTo>
                  <a:cubicBezTo>
                    <a:pt x="183261" y="39786"/>
                    <a:pt x="261118" y="7144"/>
                    <a:pt x="351158" y="7144"/>
                  </a:cubicBezTo>
                  <a:cubicBezTo>
                    <a:pt x="455790" y="7144"/>
                    <a:pt x="537763" y="36614"/>
                    <a:pt x="597180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14" y="349910"/>
                    <a:pt x="680113" y="376438"/>
                    <a:pt x="673227" y="400641"/>
                  </a:cubicBezTo>
                  <a:close/>
                  <a:moveTo>
                    <a:pt x="357559" y="116938"/>
                  </a:moveTo>
                  <a:cubicBezTo>
                    <a:pt x="299495" y="116938"/>
                    <a:pt x="250774" y="135674"/>
                    <a:pt x="211474" y="173050"/>
                  </a:cubicBezTo>
                  <a:cubicBezTo>
                    <a:pt x="173984" y="208636"/>
                    <a:pt x="152733" y="252879"/>
                    <a:pt x="147695" y="305810"/>
                  </a:cubicBezTo>
                  <a:lnTo>
                    <a:pt x="554364" y="305810"/>
                  </a:lnTo>
                  <a:cubicBezTo>
                    <a:pt x="554364" y="253375"/>
                    <a:pt x="537915" y="209588"/>
                    <a:pt x="504968" y="174450"/>
                  </a:cubicBezTo>
                  <a:cubicBezTo>
                    <a:pt x="468849" y="136103"/>
                    <a:pt x="419710" y="116938"/>
                    <a:pt x="35755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5880319" y="2236743"/>
              <a:ext cx="590550" cy="752475"/>
            </a:xfrm>
            <a:custGeom>
              <a:avLst/>
              <a:gdLst/>
              <a:ahLst/>
              <a:cxnLst/>
              <a:rect l="l" t="t" r="r" b="b"/>
              <a:pathLst>
                <a:path w="590550" h="752475" extrusionOk="0">
                  <a:moveTo>
                    <a:pt x="458667" y="754666"/>
                  </a:moveTo>
                  <a:lnTo>
                    <a:pt x="458667" y="327908"/>
                  </a:lnTo>
                  <a:cubicBezTo>
                    <a:pt x="458667" y="249831"/>
                    <a:pt x="446922" y="195148"/>
                    <a:pt x="423386" y="163859"/>
                  </a:cubicBezTo>
                  <a:cubicBezTo>
                    <a:pt x="399812" y="132559"/>
                    <a:pt x="360378" y="116919"/>
                    <a:pt x="305105" y="116919"/>
                  </a:cubicBezTo>
                  <a:cubicBezTo>
                    <a:pt x="275415" y="116919"/>
                    <a:pt x="244335" y="125835"/>
                    <a:pt x="211874" y="143675"/>
                  </a:cubicBezTo>
                  <a:cubicBezTo>
                    <a:pt x="179432" y="161439"/>
                    <a:pt x="154496" y="183413"/>
                    <a:pt x="137170" y="209417"/>
                  </a:cubicBezTo>
                  <a:lnTo>
                    <a:pt x="137170" y="754656"/>
                  </a:lnTo>
                  <a:lnTo>
                    <a:pt x="7144" y="754656"/>
                  </a:lnTo>
                  <a:lnTo>
                    <a:pt x="7144" y="21193"/>
                  </a:lnTo>
                  <a:lnTo>
                    <a:pt x="96231" y="21193"/>
                  </a:lnTo>
                  <a:lnTo>
                    <a:pt x="137284" y="115719"/>
                  </a:lnTo>
                  <a:cubicBezTo>
                    <a:pt x="180222" y="43282"/>
                    <a:pt x="250317" y="7144"/>
                    <a:pt x="347529" y="7144"/>
                  </a:cubicBezTo>
                  <a:cubicBezTo>
                    <a:pt x="508302" y="7144"/>
                    <a:pt x="588673" y="104918"/>
                    <a:pt x="588673" y="300352"/>
                  </a:cubicBezTo>
                  <a:lnTo>
                    <a:pt x="588673" y="754666"/>
                  </a:lnTo>
                  <a:lnTo>
                    <a:pt x="458667" y="754666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2436869" y="3603895"/>
              <a:ext cx="114300" cy="190500"/>
            </a:xfrm>
            <a:custGeom>
              <a:avLst/>
              <a:gdLst/>
              <a:ahLst/>
              <a:cxnLst/>
              <a:rect l="l" t="t" r="r" b="b"/>
              <a:pathLst>
                <a:path w="114300" h="190500" extrusionOk="0">
                  <a:moveTo>
                    <a:pt x="7144" y="184299"/>
                  </a:moveTo>
                  <a:lnTo>
                    <a:pt x="7144" y="7144"/>
                  </a:lnTo>
                  <a:lnTo>
                    <a:pt x="31556" y="7144"/>
                  </a:lnTo>
                  <a:lnTo>
                    <a:pt x="31556" y="162525"/>
                  </a:lnTo>
                  <a:lnTo>
                    <a:pt x="112376" y="162525"/>
                  </a:lnTo>
                  <a:lnTo>
                    <a:pt x="112376" y="184290"/>
                  </a:lnTo>
                  <a:lnTo>
                    <a:pt x="7144" y="1842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2620597" y="364912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7144" y="74019"/>
                  </a:moveTo>
                  <a:cubicBezTo>
                    <a:pt x="7144" y="54026"/>
                    <a:pt x="12573" y="37881"/>
                    <a:pt x="23441" y="25584"/>
                  </a:cubicBezTo>
                  <a:cubicBezTo>
                    <a:pt x="34309" y="13297"/>
                    <a:pt x="48606" y="7144"/>
                    <a:pt x="66351" y="7144"/>
                  </a:cubicBezTo>
                  <a:cubicBezTo>
                    <a:pt x="85068" y="7144"/>
                    <a:pt x="99603" y="13049"/>
                    <a:pt x="109938" y="24851"/>
                  </a:cubicBezTo>
                  <a:cubicBezTo>
                    <a:pt x="120272" y="36662"/>
                    <a:pt x="125444" y="53054"/>
                    <a:pt x="125444" y="74009"/>
                  </a:cubicBezTo>
                  <a:cubicBezTo>
                    <a:pt x="125444" y="94888"/>
                    <a:pt x="120148" y="111357"/>
                    <a:pt x="109576" y="123415"/>
                  </a:cubicBezTo>
                  <a:cubicBezTo>
                    <a:pt x="98993" y="135465"/>
                    <a:pt x="84592" y="141484"/>
                    <a:pt x="66361" y="141484"/>
                  </a:cubicBezTo>
                  <a:cubicBezTo>
                    <a:pt x="47720" y="141484"/>
                    <a:pt x="33195" y="135388"/>
                    <a:pt x="22774" y="123225"/>
                  </a:cubicBezTo>
                  <a:cubicBezTo>
                    <a:pt x="12354" y="111061"/>
                    <a:pt x="7144" y="94659"/>
                    <a:pt x="7144" y="74019"/>
                  </a:cubicBezTo>
                  <a:close/>
                  <a:moveTo>
                    <a:pt x="31566" y="74019"/>
                  </a:moveTo>
                  <a:cubicBezTo>
                    <a:pt x="31566" y="106508"/>
                    <a:pt x="43167" y="122749"/>
                    <a:pt x="66361" y="122749"/>
                  </a:cubicBezTo>
                  <a:cubicBezTo>
                    <a:pt x="77181" y="122749"/>
                    <a:pt x="85668" y="118396"/>
                    <a:pt x="91811" y="109690"/>
                  </a:cubicBezTo>
                  <a:cubicBezTo>
                    <a:pt x="97955" y="100984"/>
                    <a:pt x="101032" y="89097"/>
                    <a:pt x="101032" y="74019"/>
                  </a:cubicBezTo>
                  <a:cubicBezTo>
                    <a:pt x="101032" y="41939"/>
                    <a:pt x="89478" y="25889"/>
                    <a:pt x="66361" y="25889"/>
                  </a:cubicBezTo>
                  <a:cubicBezTo>
                    <a:pt x="55778" y="25889"/>
                    <a:pt x="47339" y="30156"/>
                    <a:pt x="41024" y="38710"/>
                  </a:cubicBezTo>
                  <a:cubicBezTo>
                    <a:pt x="34709" y="47263"/>
                    <a:pt x="31566" y="59017"/>
                    <a:pt x="31566" y="74019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2830823" y="3649120"/>
              <a:ext cx="114300" cy="142875"/>
            </a:xfrm>
            <a:custGeom>
              <a:avLst/>
              <a:gdLst/>
              <a:ahLst/>
              <a:cxnLst/>
              <a:rect l="l" t="t" r="r" b="b"/>
              <a:pathLst>
                <a:path w="114300" h="142875" extrusionOk="0">
                  <a:moveTo>
                    <a:pt x="87592" y="139075"/>
                  </a:moveTo>
                  <a:lnTo>
                    <a:pt x="87592" y="63741"/>
                  </a:lnTo>
                  <a:cubicBezTo>
                    <a:pt x="87592" y="49959"/>
                    <a:pt x="85496" y="40300"/>
                    <a:pt x="81305" y="34776"/>
                  </a:cubicBezTo>
                  <a:cubicBezTo>
                    <a:pt x="77114" y="29261"/>
                    <a:pt x="70094" y="26499"/>
                    <a:pt x="60246" y="26499"/>
                  </a:cubicBezTo>
                  <a:cubicBezTo>
                    <a:pt x="54950" y="26499"/>
                    <a:pt x="49425" y="28070"/>
                    <a:pt x="43644" y="31213"/>
                  </a:cubicBezTo>
                  <a:cubicBezTo>
                    <a:pt x="37862" y="34357"/>
                    <a:pt x="33433" y="38224"/>
                    <a:pt x="30337" y="42824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23012" y="9563"/>
                  </a:lnTo>
                  <a:lnTo>
                    <a:pt x="30337" y="26251"/>
                  </a:lnTo>
                  <a:cubicBezTo>
                    <a:pt x="37986" y="13506"/>
                    <a:pt x="50482" y="7144"/>
                    <a:pt x="67818" y="7144"/>
                  </a:cubicBezTo>
                  <a:cubicBezTo>
                    <a:pt x="96469" y="7144"/>
                    <a:pt x="110795" y="24393"/>
                    <a:pt x="110795" y="58903"/>
                  </a:cubicBezTo>
                  <a:lnTo>
                    <a:pt x="110795" y="139075"/>
                  </a:lnTo>
                  <a:lnTo>
                    <a:pt x="87592" y="139075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3027619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55" y="189624"/>
                  </a:moveTo>
                  <a:lnTo>
                    <a:pt x="97355" y="180070"/>
                  </a:lnTo>
                  <a:cubicBezTo>
                    <a:pt x="89297" y="188052"/>
                    <a:pt x="77581" y="192043"/>
                    <a:pt x="62198" y="192043"/>
                  </a:cubicBezTo>
                  <a:cubicBezTo>
                    <a:pt x="45844" y="192043"/>
                    <a:pt x="32575" y="186242"/>
                    <a:pt x="22403" y="174631"/>
                  </a:cubicBezTo>
                  <a:cubicBezTo>
                    <a:pt x="1223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406" y="57817"/>
                    <a:pt x="66599" y="57817"/>
                  </a:cubicBezTo>
                  <a:cubicBezTo>
                    <a:pt x="80105" y="57817"/>
                    <a:pt x="90364" y="60960"/>
                    <a:pt x="97365" y="67246"/>
                  </a:cubicBezTo>
                  <a:lnTo>
                    <a:pt x="97365" y="7144"/>
                  </a:lnTo>
                  <a:lnTo>
                    <a:pt x="120558" y="7144"/>
                  </a:lnTo>
                  <a:lnTo>
                    <a:pt x="120558" y="189614"/>
                  </a:lnTo>
                  <a:lnTo>
                    <a:pt x="97355" y="189614"/>
                  </a:lnTo>
                  <a:close/>
                  <a:moveTo>
                    <a:pt x="97355" y="90230"/>
                  </a:moveTo>
                  <a:cubicBezTo>
                    <a:pt x="91497" y="81525"/>
                    <a:pt x="83477" y="77172"/>
                    <a:pt x="73304" y="77172"/>
                  </a:cubicBezTo>
                  <a:cubicBezTo>
                    <a:pt x="60855" y="77172"/>
                    <a:pt x="50778" y="81763"/>
                    <a:pt x="43091" y="90954"/>
                  </a:cubicBezTo>
                  <a:cubicBezTo>
                    <a:pt x="35404" y="100146"/>
                    <a:pt x="31556" y="111824"/>
                    <a:pt x="31556" y="126025"/>
                  </a:cubicBezTo>
                  <a:cubicBezTo>
                    <a:pt x="31556" y="157220"/>
                    <a:pt x="45882" y="172822"/>
                    <a:pt x="74533" y="172822"/>
                  </a:cubicBezTo>
                  <a:cubicBezTo>
                    <a:pt x="78200" y="172822"/>
                    <a:pt x="82591" y="171679"/>
                    <a:pt x="87716" y="169374"/>
                  </a:cubicBezTo>
                  <a:cubicBezTo>
                    <a:pt x="92840" y="167088"/>
                    <a:pt x="96060" y="164649"/>
                    <a:pt x="97365" y="162058"/>
                  </a:cubicBezTo>
                  <a:lnTo>
                    <a:pt x="9736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3233188" y="364912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7144" y="74019"/>
                  </a:moveTo>
                  <a:cubicBezTo>
                    <a:pt x="7144" y="54026"/>
                    <a:pt x="12573" y="37881"/>
                    <a:pt x="23441" y="25584"/>
                  </a:cubicBezTo>
                  <a:cubicBezTo>
                    <a:pt x="34309" y="13297"/>
                    <a:pt x="48606" y="7144"/>
                    <a:pt x="66351" y="7144"/>
                  </a:cubicBezTo>
                  <a:cubicBezTo>
                    <a:pt x="85068" y="7144"/>
                    <a:pt x="99603" y="13049"/>
                    <a:pt x="109938" y="24851"/>
                  </a:cubicBezTo>
                  <a:cubicBezTo>
                    <a:pt x="120272" y="36662"/>
                    <a:pt x="125444" y="53054"/>
                    <a:pt x="125444" y="74009"/>
                  </a:cubicBezTo>
                  <a:cubicBezTo>
                    <a:pt x="125444" y="94888"/>
                    <a:pt x="120148" y="111357"/>
                    <a:pt x="109576" y="123415"/>
                  </a:cubicBezTo>
                  <a:cubicBezTo>
                    <a:pt x="98993" y="135465"/>
                    <a:pt x="84591" y="141484"/>
                    <a:pt x="66361" y="141484"/>
                  </a:cubicBezTo>
                  <a:cubicBezTo>
                    <a:pt x="47720" y="141484"/>
                    <a:pt x="33195" y="135388"/>
                    <a:pt x="22774" y="123225"/>
                  </a:cubicBezTo>
                  <a:cubicBezTo>
                    <a:pt x="12354" y="111061"/>
                    <a:pt x="7144" y="94659"/>
                    <a:pt x="7144" y="74019"/>
                  </a:cubicBezTo>
                  <a:close/>
                  <a:moveTo>
                    <a:pt x="31566" y="74019"/>
                  </a:moveTo>
                  <a:cubicBezTo>
                    <a:pt x="31566" y="106508"/>
                    <a:pt x="43167" y="122749"/>
                    <a:pt x="66361" y="122749"/>
                  </a:cubicBezTo>
                  <a:cubicBezTo>
                    <a:pt x="77181" y="122749"/>
                    <a:pt x="85668" y="118396"/>
                    <a:pt x="91811" y="109690"/>
                  </a:cubicBezTo>
                  <a:cubicBezTo>
                    <a:pt x="97955" y="100984"/>
                    <a:pt x="101032" y="89097"/>
                    <a:pt x="101032" y="74019"/>
                  </a:cubicBezTo>
                  <a:cubicBezTo>
                    <a:pt x="101032" y="41939"/>
                    <a:pt x="89478" y="25889"/>
                    <a:pt x="66361" y="25889"/>
                  </a:cubicBezTo>
                  <a:cubicBezTo>
                    <a:pt x="55778" y="25889"/>
                    <a:pt x="47339" y="30156"/>
                    <a:pt x="41024" y="38710"/>
                  </a:cubicBezTo>
                  <a:cubicBezTo>
                    <a:pt x="34719" y="47254"/>
                    <a:pt x="31566" y="59017"/>
                    <a:pt x="31566" y="74019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3443414" y="3649120"/>
              <a:ext cx="114300" cy="142875"/>
            </a:xfrm>
            <a:custGeom>
              <a:avLst/>
              <a:gdLst/>
              <a:ahLst/>
              <a:cxnLst/>
              <a:rect l="l" t="t" r="r" b="b"/>
              <a:pathLst>
                <a:path w="114300" h="142875" extrusionOk="0">
                  <a:moveTo>
                    <a:pt x="87592" y="139075"/>
                  </a:moveTo>
                  <a:lnTo>
                    <a:pt x="87592" y="63741"/>
                  </a:lnTo>
                  <a:cubicBezTo>
                    <a:pt x="87592" y="49959"/>
                    <a:pt x="85496" y="40300"/>
                    <a:pt x="81305" y="34776"/>
                  </a:cubicBezTo>
                  <a:cubicBezTo>
                    <a:pt x="77114" y="29261"/>
                    <a:pt x="70094" y="26499"/>
                    <a:pt x="60246" y="26499"/>
                  </a:cubicBezTo>
                  <a:cubicBezTo>
                    <a:pt x="54950" y="26499"/>
                    <a:pt x="49425" y="28070"/>
                    <a:pt x="43644" y="31213"/>
                  </a:cubicBezTo>
                  <a:cubicBezTo>
                    <a:pt x="37862" y="34357"/>
                    <a:pt x="33433" y="38224"/>
                    <a:pt x="30337" y="42824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23012" y="9563"/>
                  </a:lnTo>
                  <a:lnTo>
                    <a:pt x="30337" y="26251"/>
                  </a:lnTo>
                  <a:cubicBezTo>
                    <a:pt x="37986" y="13506"/>
                    <a:pt x="50482" y="7144"/>
                    <a:pt x="67818" y="7144"/>
                  </a:cubicBezTo>
                  <a:cubicBezTo>
                    <a:pt x="96469" y="7144"/>
                    <a:pt x="110795" y="24393"/>
                    <a:pt x="110795" y="58903"/>
                  </a:cubicBezTo>
                  <a:lnTo>
                    <a:pt x="110795" y="139075"/>
                  </a:lnTo>
                  <a:lnTo>
                    <a:pt x="87592" y="139075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3797639" y="3689420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34280" y="7144"/>
                  </a:moveTo>
                  <a:cubicBezTo>
                    <a:pt x="41796" y="7144"/>
                    <a:pt x="48196" y="9763"/>
                    <a:pt x="53483" y="15002"/>
                  </a:cubicBezTo>
                  <a:cubicBezTo>
                    <a:pt x="58779" y="20241"/>
                    <a:pt x="61417" y="26584"/>
                    <a:pt x="61417" y="34023"/>
                  </a:cubicBezTo>
                  <a:cubicBezTo>
                    <a:pt x="61417" y="41462"/>
                    <a:pt x="58769" y="47806"/>
                    <a:pt x="53483" y="53045"/>
                  </a:cubicBezTo>
                  <a:cubicBezTo>
                    <a:pt x="48187" y="58284"/>
                    <a:pt x="41796" y="60903"/>
                    <a:pt x="34280" y="60903"/>
                  </a:cubicBezTo>
                  <a:cubicBezTo>
                    <a:pt x="26765" y="60903"/>
                    <a:pt x="20364" y="58284"/>
                    <a:pt x="15078" y="53045"/>
                  </a:cubicBezTo>
                  <a:cubicBezTo>
                    <a:pt x="9782" y="47806"/>
                    <a:pt x="7144" y="41462"/>
                    <a:pt x="7144" y="34023"/>
                  </a:cubicBezTo>
                  <a:cubicBezTo>
                    <a:pt x="7144" y="26584"/>
                    <a:pt x="9792" y="20241"/>
                    <a:pt x="15078" y="15002"/>
                  </a:cubicBezTo>
                  <a:cubicBezTo>
                    <a:pt x="20364" y="9763"/>
                    <a:pt x="26765" y="7144"/>
                    <a:pt x="34280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087809" y="3602686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31556" y="117310"/>
                  </a:moveTo>
                  <a:lnTo>
                    <a:pt x="31556" y="185509"/>
                  </a:lnTo>
                  <a:lnTo>
                    <a:pt x="7144" y="185509"/>
                  </a:lnTo>
                  <a:lnTo>
                    <a:pt x="7144" y="8353"/>
                  </a:lnTo>
                  <a:cubicBezTo>
                    <a:pt x="25622" y="7553"/>
                    <a:pt x="36766" y="7144"/>
                    <a:pt x="40595" y="7144"/>
                  </a:cubicBezTo>
                  <a:cubicBezTo>
                    <a:pt x="92526" y="7144"/>
                    <a:pt x="118481" y="24355"/>
                    <a:pt x="118481" y="58779"/>
                  </a:cubicBezTo>
                  <a:cubicBezTo>
                    <a:pt x="118481" y="98603"/>
                    <a:pt x="95526" y="118510"/>
                    <a:pt x="49625" y="118510"/>
                  </a:cubicBezTo>
                  <a:cubicBezTo>
                    <a:pt x="46853" y="118520"/>
                    <a:pt x="40834" y="118120"/>
                    <a:pt x="31556" y="117310"/>
                  </a:cubicBezTo>
                  <a:close/>
                  <a:moveTo>
                    <a:pt x="31556" y="30118"/>
                  </a:moveTo>
                  <a:lnTo>
                    <a:pt x="31556" y="95536"/>
                  </a:lnTo>
                  <a:cubicBezTo>
                    <a:pt x="41891" y="96345"/>
                    <a:pt x="47349" y="96745"/>
                    <a:pt x="47911" y="96745"/>
                  </a:cubicBezTo>
                  <a:cubicBezTo>
                    <a:pt x="78191" y="96745"/>
                    <a:pt x="93326" y="84944"/>
                    <a:pt x="93326" y="61312"/>
                  </a:cubicBezTo>
                  <a:cubicBezTo>
                    <a:pt x="93326" y="39710"/>
                    <a:pt x="77171" y="28908"/>
                    <a:pt x="44863" y="28908"/>
                  </a:cubicBezTo>
                  <a:cubicBezTo>
                    <a:pt x="41605" y="28908"/>
                    <a:pt x="37166" y="29318"/>
                    <a:pt x="31556" y="30118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4274451" y="364911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87725" y="124206"/>
                  </a:moveTo>
                  <a:cubicBezTo>
                    <a:pt x="78448" y="135741"/>
                    <a:pt x="64246" y="141494"/>
                    <a:pt x="45120" y="141494"/>
                  </a:cubicBezTo>
                  <a:cubicBezTo>
                    <a:pt x="34862" y="141494"/>
                    <a:pt x="25975" y="137798"/>
                    <a:pt x="18440" y="130435"/>
                  </a:cubicBezTo>
                  <a:cubicBezTo>
                    <a:pt x="10916" y="123054"/>
                    <a:pt x="7144" y="113881"/>
                    <a:pt x="7144" y="102918"/>
                  </a:cubicBezTo>
                  <a:cubicBezTo>
                    <a:pt x="7144" y="89783"/>
                    <a:pt x="12945" y="78677"/>
                    <a:pt x="24536" y="69599"/>
                  </a:cubicBezTo>
                  <a:cubicBezTo>
                    <a:pt x="36138" y="60541"/>
                    <a:pt x="50921" y="55997"/>
                    <a:pt x="68913" y="55997"/>
                  </a:cubicBezTo>
                  <a:cubicBezTo>
                    <a:pt x="73800" y="55997"/>
                    <a:pt x="79334" y="57036"/>
                    <a:pt x="85516" y="59141"/>
                  </a:cubicBezTo>
                  <a:cubicBezTo>
                    <a:pt x="85516" y="38176"/>
                    <a:pt x="76067" y="27699"/>
                    <a:pt x="57188" y="27699"/>
                  </a:cubicBezTo>
                  <a:cubicBezTo>
                    <a:pt x="42701" y="27699"/>
                    <a:pt x="31547" y="31566"/>
                    <a:pt x="23736" y="39310"/>
                  </a:cubicBezTo>
                  <a:lnTo>
                    <a:pt x="13973" y="20079"/>
                  </a:lnTo>
                  <a:cubicBezTo>
                    <a:pt x="18364" y="16535"/>
                    <a:pt x="24451" y="13487"/>
                    <a:pt x="32223" y="10954"/>
                  </a:cubicBezTo>
                  <a:cubicBezTo>
                    <a:pt x="39996" y="8401"/>
                    <a:pt x="47425" y="7144"/>
                    <a:pt x="54502" y="7144"/>
                  </a:cubicBezTo>
                  <a:cubicBezTo>
                    <a:pt x="73466" y="7144"/>
                    <a:pt x="87240" y="11421"/>
                    <a:pt x="95822" y="19964"/>
                  </a:cubicBezTo>
                  <a:cubicBezTo>
                    <a:pt x="104413" y="28499"/>
                    <a:pt x="108709" y="42091"/>
                    <a:pt x="108709" y="60712"/>
                  </a:cubicBezTo>
                  <a:lnTo>
                    <a:pt x="108709" y="107147"/>
                  </a:lnTo>
                  <a:cubicBezTo>
                    <a:pt x="108709" y="118510"/>
                    <a:pt x="112128" y="126092"/>
                    <a:pt x="118967" y="129883"/>
                  </a:cubicBezTo>
                  <a:lnTo>
                    <a:pt x="118967" y="141370"/>
                  </a:lnTo>
                  <a:cubicBezTo>
                    <a:pt x="109518" y="141370"/>
                    <a:pt x="102470" y="140037"/>
                    <a:pt x="97784" y="137379"/>
                  </a:cubicBezTo>
                  <a:cubicBezTo>
                    <a:pt x="93116" y="134731"/>
                    <a:pt x="89754" y="130331"/>
                    <a:pt x="87725" y="124206"/>
                  </a:cubicBezTo>
                  <a:close/>
                  <a:moveTo>
                    <a:pt x="85525" y="75476"/>
                  </a:moveTo>
                  <a:cubicBezTo>
                    <a:pt x="78200" y="73866"/>
                    <a:pt x="73076" y="73057"/>
                    <a:pt x="70142" y="73057"/>
                  </a:cubicBezTo>
                  <a:cubicBezTo>
                    <a:pt x="58426" y="73057"/>
                    <a:pt x="48854" y="76038"/>
                    <a:pt x="41453" y="82001"/>
                  </a:cubicBezTo>
                  <a:cubicBezTo>
                    <a:pt x="34052" y="87963"/>
                    <a:pt x="30347" y="95012"/>
                    <a:pt x="30347" y="103165"/>
                  </a:cubicBezTo>
                  <a:cubicBezTo>
                    <a:pt x="30347" y="116634"/>
                    <a:pt x="38357" y="123358"/>
                    <a:pt x="54397" y="123358"/>
                  </a:cubicBezTo>
                  <a:cubicBezTo>
                    <a:pt x="66113" y="123358"/>
                    <a:pt x="76495" y="117843"/>
                    <a:pt x="85525" y="106794"/>
                  </a:cubicBezTo>
                  <a:lnTo>
                    <a:pt x="85525" y="7547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481868" y="364912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76372" y="31690"/>
                  </a:moveTo>
                  <a:cubicBezTo>
                    <a:pt x="71323" y="28223"/>
                    <a:pt x="66227" y="26489"/>
                    <a:pt x="61103" y="26489"/>
                  </a:cubicBezTo>
                  <a:cubicBezTo>
                    <a:pt x="52883" y="26489"/>
                    <a:pt x="45701" y="30242"/>
                    <a:pt x="39557" y="37738"/>
                  </a:cubicBezTo>
                  <a:cubicBezTo>
                    <a:pt x="33414" y="45234"/>
                    <a:pt x="30337" y="54264"/>
                    <a:pt x="30337" y="64827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30337" y="9563"/>
                  </a:lnTo>
                  <a:lnTo>
                    <a:pt x="30337" y="30242"/>
                  </a:lnTo>
                  <a:cubicBezTo>
                    <a:pt x="38805" y="14849"/>
                    <a:pt x="51378" y="7144"/>
                    <a:pt x="68066" y="7144"/>
                  </a:cubicBezTo>
                  <a:cubicBezTo>
                    <a:pt x="72219" y="7144"/>
                    <a:pt x="78191" y="7868"/>
                    <a:pt x="86001" y="9325"/>
                  </a:cubicBezTo>
                  <a:lnTo>
                    <a:pt x="76372" y="316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638011" y="3602562"/>
              <a:ext cx="57150" cy="190500"/>
            </a:xfrm>
            <a:custGeom>
              <a:avLst/>
              <a:gdLst/>
              <a:ahLst/>
              <a:cxnLst/>
              <a:rect l="l" t="t" r="r" b="b"/>
              <a:pathLst>
                <a:path w="57150" h="190500" extrusionOk="0">
                  <a:moveTo>
                    <a:pt x="25089" y="185633"/>
                  </a:moveTo>
                  <a:lnTo>
                    <a:pt x="25089" y="75466"/>
                  </a:lnTo>
                  <a:lnTo>
                    <a:pt x="7144" y="75466"/>
                  </a:lnTo>
                  <a:lnTo>
                    <a:pt x="7144" y="56121"/>
                  </a:lnTo>
                  <a:lnTo>
                    <a:pt x="48282" y="56121"/>
                  </a:lnTo>
                  <a:lnTo>
                    <a:pt x="48282" y="185633"/>
                  </a:lnTo>
                  <a:lnTo>
                    <a:pt x="25089" y="185633"/>
                  </a:lnTo>
                  <a:close/>
                  <a:moveTo>
                    <a:pt x="37786" y="7144"/>
                  </a:moveTo>
                  <a:cubicBezTo>
                    <a:pt x="41767" y="7144"/>
                    <a:pt x="45168" y="8534"/>
                    <a:pt x="47987" y="11316"/>
                  </a:cubicBezTo>
                  <a:cubicBezTo>
                    <a:pt x="50787" y="14087"/>
                    <a:pt x="52197" y="17421"/>
                    <a:pt x="52197" y="21288"/>
                  </a:cubicBezTo>
                  <a:cubicBezTo>
                    <a:pt x="52197" y="25232"/>
                    <a:pt x="50787" y="28603"/>
                    <a:pt x="47987" y="31394"/>
                  </a:cubicBezTo>
                  <a:cubicBezTo>
                    <a:pt x="45168" y="34166"/>
                    <a:pt x="41767" y="35566"/>
                    <a:pt x="37786" y="35566"/>
                  </a:cubicBezTo>
                  <a:cubicBezTo>
                    <a:pt x="33880" y="35566"/>
                    <a:pt x="30518" y="34176"/>
                    <a:pt x="27718" y="31394"/>
                  </a:cubicBezTo>
                  <a:cubicBezTo>
                    <a:pt x="24898" y="28603"/>
                    <a:pt x="23498" y="25241"/>
                    <a:pt x="23498" y="21288"/>
                  </a:cubicBezTo>
                  <a:cubicBezTo>
                    <a:pt x="23498" y="17335"/>
                    <a:pt x="24879" y="13992"/>
                    <a:pt x="27651" y="11249"/>
                  </a:cubicBezTo>
                  <a:cubicBezTo>
                    <a:pt x="30423" y="8515"/>
                    <a:pt x="33804" y="7144"/>
                    <a:pt x="37786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774980" y="3649120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131331"/>
                  </a:moveTo>
                  <a:lnTo>
                    <a:pt x="15335" y="109566"/>
                  </a:lnTo>
                  <a:cubicBezTo>
                    <a:pt x="28280" y="117948"/>
                    <a:pt x="38691" y="122139"/>
                    <a:pt x="46587" y="122139"/>
                  </a:cubicBezTo>
                  <a:cubicBezTo>
                    <a:pt x="60913" y="122139"/>
                    <a:pt x="68075" y="116176"/>
                    <a:pt x="68075" y="104242"/>
                  </a:cubicBezTo>
                  <a:cubicBezTo>
                    <a:pt x="68075" y="95698"/>
                    <a:pt x="61151" y="88363"/>
                    <a:pt x="47320" y="82229"/>
                  </a:cubicBezTo>
                  <a:cubicBezTo>
                    <a:pt x="36652" y="77391"/>
                    <a:pt x="29480" y="73714"/>
                    <a:pt x="25765" y="71228"/>
                  </a:cubicBezTo>
                  <a:cubicBezTo>
                    <a:pt x="22050" y="68742"/>
                    <a:pt x="18840" y="65884"/>
                    <a:pt x="16116" y="62703"/>
                  </a:cubicBezTo>
                  <a:cubicBezTo>
                    <a:pt x="13392" y="59512"/>
                    <a:pt x="11354" y="56131"/>
                    <a:pt x="10011" y="52549"/>
                  </a:cubicBezTo>
                  <a:cubicBezTo>
                    <a:pt x="8668" y="48958"/>
                    <a:pt x="8001" y="45110"/>
                    <a:pt x="8001" y="40996"/>
                  </a:cubicBezTo>
                  <a:cubicBezTo>
                    <a:pt x="8001" y="30356"/>
                    <a:pt x="11906" y="22060"/>
                    <a:pt x="19717" y="16088"/>
                  </a:cubicBezTo>
                  <a:cubicBezTo>
                    <a:pt x="27527" y="10116"/>
                    <a:pt x="37738" y="7144"/>
                    <a:pt x="50349" y="7144"/>
                  </a:cubicBezTo>
                  <a:cubicBezTo>
                    <a:pt x="59874" y="7144"/>
                    <a:pt x="71885" y="10125"/>
                    <a:pt x="86373" y="16088"/>
                  </a:cubicBezTo>
                  <a:lnTo>
                    <a:pt x="79781" y="37366"/>
                  </a:lnTo>
                  <a:cubicBezTo>
                    <a:pt x="70580" y="30108"/>
                    <a:pt x="61341" y="26479"/>
                    <a:pt x="52064" y="26479"/>
                  </a:cubicBezTo>
                  <a:cubicBezTo>
                    <a:pt x="46530" y="26479"/>
                    <a:pt x="41872" y="27765"/>
                    <a:pt x="38091" y="30347"/>
                  </a:cubicBezTo>
                  <a:cubicBezTo>
                    <a:pt x="34309" y="32928"/>
                    <a:pt x="32414" y="36185"/>
                    <a:pt x="32414" y="40138"/>
                  </a:cubicBezTo>
                  <a:cubicBezTo>
                    <a:pt x="32414" y="48444"/>
                    <a:pt x="37167" y="54731"/>
                    <a:pt x="46692" y="58998"/>
                  </a:cubicBezTo>
                  <a:lnTo>
                    <a:pt x="63294" y="66494"/>
                  </a:lnTo>
                  <a:cubicBezTo>
                    <a:pt x="73476" y="71085"/>
                    <a:pt x="80877" y="76324"/>
                    <a:pt x="85515" y="82210"/>
                  </a:cubicBezTo>
                  <a:cubicBezTo>
                    <a:pt x="90154" y="88097"/>
                    <a:pt x="92488" y="95469"/>
                    <a:pt x="92488" y="104337"/>
                  </a:cubicBezTo>
                  <a:cubicBezTo>
                    <a:pt x="92488" y="115948"/>
                    <a:pt x="88373" y="125035"/>
                    <a:pt x="80143" y="131607"/>
                  </a:cubicBezTo>
                  <a:cubicBezTo>
                    <a:pt x="71924" y="138170"/>
                    <a:pt x="60531" y="141456"/>
                    <a:pt x="45958" y="141456"/>
                  </a:cubicBezTo>
                  <a:cubicBezTo>
                    <a:pt x="32214" y="141494"/>
                    <a:pt x="19269" y="138103"/>
                    <a:pt x="7144" y="131331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5102345" y="3689420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34280" y="7144"/>
                  </a:moveTo>
                  <a:cubicBezTo>
                    <a:pt x="41796" y="7144"/>
                    <a:pt x="48196" y="9763"/>
                    <a:pt x="53492" y="15002"/>
                  </a:cubicBezTo>
                  <a:cubicBezTo>
                    <a:pt x="58779" y="20241"/>
                    <a:pt x="61417" y="26584"/>
                    <a:pt x="61417" y="34023"/>
                  </a:cubicBezTo>
                  <a:cubicBezTo>
                    <a:pt x="61417" y="41462"/>
                    <a:pt x="58779" y="47806"/>
                    <a:pt x="53492" y="53045"/>
                  </a:cubicBezTo>
                  <a:cubicBezTo>
                    <a:pt x="48196" y="58284"/>
                    <a:pt x="41796" y="60903"/>
                    <a:pt x="34280" y="60903"/>
                  </a:cubicBezTo>
                  <a:cubicBezTo>
                    <a:pt x="26765" y="60903"/>
                    <a:pt x="20374" y="58284"/>
                    <a:pt x="15087" y="53045"/>
                  </a:cubicBezTo>
                  <a:cubicBezTo>
                    <a:pt x="9792" y="47806"/>
                    <a:pt x="7144" y="41462"/>
                    <a:pt x="7144" y="34023"/>
                  </a:cubicBezTo>
                  <a:cubicBezTo>
                    <a:pt x="7144" y="26584"/>
                    <a:pt x="9792" y="20241"/>
                    <a:pt x="15087" y="15002"/>
                  </a:cubicBezTo>
                  <a:cubicBezTo>
                    <a:pt x="20374" y="9763"/>
                    <a:pt x="26765" y="7144"/>
                    <a:pt x="34280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5376656" y="3603895"/>
              <a:ext cx="180975" cy="190500"/>
            </a:xfrm>
            <a:custGeom>
              <a:avLst/>
              <a:gdLst/>
              <a:ahLst/>
              <a:cxnLst/>
              <a:rect l="l" t="t" r="r" b="b"/>
              <a:pathLst>
                <a:path w="180975" h="190500" extrusionOk="0">
                  <a:moveTo>
                    <a:pt x="157658" y="184299"/>
                  </a:moveTo>
                  <a:lnTo>
                    <a:pt x="136417" y="70514"/>
                  </a:lnTo>
                  <a:lnTo>
                    <a:pt x="97355" y="186719"/>
                  </a:lnTo>
                  <a:lnTo>
                    <a:pt x="91250" y="186719"/>
                  </a:lnTo>
                  <a:lnTo>
                    <a:pt x="51092" y="70514"/>
                  </a:lnTo>
                  <a:lnTo>
                    <a:pt x="30337" y="184299"/>
                  </a:lnTo>
                  <a:lnTo>
                    <a:pt x="7144" y="184299"/>
                  </a:lnTo>
                  <a:lnTo>
                    <a:pt x="40596" y="7144"/>
                  </a:lnTo>
                  <a:lnTo>
                    <a:pt x="51692" y="7144"/>
                  </a:lnTo>
                  <a:lnTo>
                    <a:pt x="94307" y="136408"/>
                  </a:lnTo>
                  <a:lnTo>
                    <a:pt x="133617" y="7144"/>
                  </a:lnTo>
                  <a:lnTo>
                    <a:pt x="144609" y="7144"/>
                  </a:lnTo>
                  <a:lnTo>
                    <a:pt x="180861" y="184299"/>
                  </a:lnTo>
                  <a:lnTo>
                    <a:pt x="157658" y="18429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5628859" y="364911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87716" y="124206"/>
                  </a:moveTo>
                  <a:cubicBezTo>
                    <a:pt x="78439" y="135741"/>
                    <a:pt x="64227" y="141494"/>
                    <a:pt x="45111" y="141494"/>
                  </a:cubicBezTo>
                  <a:cubicBezTo>
                    <a:pt x="34852" y="141494"/>
                    <a:pt x="25965" y="137798"/>
                    <a:pt x="18440" y="130435"/>
                  </a:cubicBezTo>
                  <a:cubicBezTo>
                    <a:pt x="10906" y="123054"/>
                    <a:pt x="7144" y="113881"/>
                    <a:pt x="7144" y="102918"/>
                  </a:cubicBezTo>
                  <a:cubicBezTo>
                    <a:pt x="7144" y="89783"/>
                    <a:pt x="12935" y="78677"/>
                    <a:pt x="24546" y="69599"/>
                  </a:cubicBezTo>
                  <a:cubicBezTo>
                    <a:pt x="36138" y="60541"/>
                    <a:pt x="50930" y="55997"/>
                    <a:pt x="68914" y="55997"/>
                  </a:cubicBezTo>
                  <a:cubicBezTo>
                    <a:pt x="73800" y="55997"/>
                    <a:pt x="79324" y="57036"/>
                    <a:pt x="85516" y="59141"/>
                  </a:cubicBezTo>
                  <a:cubicBezTo>
                    <a:pt x="85516" y="38176"/>
                    <a:pt x="76076" y="27699"/>
                    <a:pt x="57188" y="27699"/>
                  </a:cubicBezTo>
                  <a:cubicBezTo>
                    <a:pt x="42701" y="27699"/>
                    <a:pt x="31547" y="31566"/>
                    <a:pt x="23736" y="39310"/>
                  </a:cubicBezTo>
                  <a:lnTo>
                    <a:pt x="13973" y="20079"/>
                  </a:lnTo>
                  <a:cubicBezTo>
                    <a:pt x="18364" y="16535"/>
                    <a:pt x="24451" y="13487"/>
                    <a:pt x="32223" y="10954"/>
                  </a:cubicBezTo>
                  <a:cubicBezTo>
                    <a:pt x="39996" y="8401"/>
                    <a:pt x="47425" y="7144"/>
                    <a:pt x="54512" y="7144"/>
                  </a:cubicBezTo>
                  <a:cubicBezTo>
                    <a:pt x="73476" y="7144"/>
                    <a:pt x="87249" y="11421"/>
                    <a:pt x="95841" y="19964"/>
                  </a:cubicBezTo>
                  <a:cubicBezTo>
                    <a:pt x="104423" y="28499"/>
                    <a:pt x="108718" y="42091"/>
                    <a:pt x="108718" y="60712"/>
                  </a:cubicBezTo>
                  <a:lnTo>
                    <a:pt x="108718" y="107147"/>
                  </a:lnTo>
                  <a:cubicBezTo>
                    <a:pt x="108718" y="118510"/>
                    <a:pt x="112138" y="126092"/>
                    <a:pt x="118977" y="129883"/>
                  </a:cubicBezTo>
                  <a:lnTo>
                    <a:pt x="118977" y="141370"/>
                  </a:lnTo>
                  <a:cubicBezTo>
                    <a:pt x="109538" y="141370"/>
                    <a:pt x="102480" y="140037"/>
                    <a:pt x="97803" y="137379"/>
                  </a:cubicBezTo>
                  <a:cubicBezTo>
                    <a:pt x="93107" y="134731"/>
                    <a:pt x="89754" y="130331"/>
                    <a:pt x="87716" y="124206"/>
                  </a:cubicBezTo>
                  <a:close/>
                  <a:moveTo>
                    <a:pt x="85525" y="75476"/>
                  </a:moveTo>
                  <a:cubicBezTo>
                    <a:pt x="78200" y="73866"/>
                    <a:pt x="73076" y="73057"/>
                    <a:pt x="70142" y="73057"/>
                  </a:cubicBezTo>
                  <a:cubicBezTo>
                    <a:pt x="58426" y="73057"/>
                    <a:pt x="48854" y="76038"/>
                    <a:pt x="41453" y="82001"/>
                  </a:cubicBezTo>
                  <a:cubicBezTo>
                    <a:pt x="34052" y="87963"/>
                    <a:pt x="30347" y="95012"/>
                    <a:pt x="30347" y="103165"/>
                  </a:cubicBezTo>
                  <a:cubicBezTo>
                    <a:pt x="30347" y="116634"/>
                    <a:pt x="38357" y="123358"/>
                    <a:pt x="54398" y="123358"/>
                  </a:cubicBezTo>
                  <a:cubicBezTo>
                    <a:pt x="66113" y="123358"/>
                    <a:pt x="76495" y="117843"/>
                    <a:pt x="85525" y="106794"/>
                  </a:cubicBezTo>
                  <a:lnTo>
                    <a:pt x="85525" y="7547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827121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65" y="189624"/>
                  </a:moveTo>
                  <a:lnTo>
                    <a:pt x="97365" y="180070"/>
                  </a:lnTo>
                  <a:cubicBezTo>
                    <a:pt x="89306" y="188052"/>
                    <a:pt x="77591" y="192043"/>
                    <a:pt x="62208" y="192043"/>
                  </a:cubicBezTo>
                  <a:cubicBezTo>
                    <a:pt x="45854" y="192043"/>
                    <a:pt x="32576" y="186242"/>
                    <a:pt x="22413" y="174631"/>
                  </a:cubicBezTo>
                  <a:cubicBezTo>
                    <a:pt x="1223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407" y="57817"/>
                    <a:pt x="66608" y="57817"/>
                  </a:cubicBezTo>
                  <a:cubicBezTo>
                    <a:pt x="80115" y="57817"/>
                    <a:pt x="90364" y="60960"/>
                    <a:pt x="97374" y="67246"/>
                  </a:cubicBezTo>
                  <a:lnTo>
                    <a:pt x="97374" y="7144"/>
                  </a:lnTo>
                  <a:lnTo>
                    <a:pt x="120568" y="7144"/>
                  </a:lnTo>
                  <a:lnTo>
                    <a:pt x="120568" y="189614"/>
                  </a:lnTo>
                  <a:lnTo>
                    <a:pt x="97365" y="189614"/>
                  </a:lnTo>
                  <a:close/>
                  <a:moveTo>
                    <a:pt x="97365" y="90230"/>
                  </a:moveTo>
                  <a:cubicBezTo>
                    <a:pt x="91507" y="81525"/>
                    <a:pt x="83487" y="77172"/>
                    <a:pt x="73305" y="77172"/>
                  </a:cubicBezTo>
                  <a:cubicBezTo>
                    <a:pt x="60855" y="77172"/>
                    <a:pt x="50787" y="81763"/>
                    <a:pt x="43091" y="90954"/>
                  </a:cubicBezTo>
                  <a:cubicBezTo>
                    <a:pt x="35405" y="100146"/>
                    <a:pt x="31547" y="111824"/>
                    <a:pt x="31547" y="126025"/>
                  </a:cubicBezTo>
                  <a:cubicBezTo>
                    <a:pt x="31547" y="157220"/>
                    <a:pt x="45882" y="172822"/>
                    <a:pt x="74524" y="172822"/>
                  </a:cubicBezTo>
                  <a:cubicBezTo>
                    <a:pt x="78181" y="172822"/>
                    <a:pt x="82582" y="171679"/>
                    <a:pt x="87706" y="169374"/>
                  </a:cubicBezTo>
                  <a:cubicBezTo>
                    <a:pt x="92831" y="167088"/>
                    <a:pt x="96050" y="164649"/>
                    <a:pt x="97365" y="162058"/>
                  </a:cubicBezTo>
                  <a:lnTo>
                    <a:pt x="9736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6043072" y="364912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76362" y="31690"/>
                  </a:moveTo>
                  <a:cubicBezTo>
                    <a:pt x="71323" y="28223"/>
                    <a:pt x="66227" y="26489"/>
                    <a:pt x="61103" y="26489"/>
                  </a:cubicBezTo>
                  <a:cubicBezTo>
                    <a:pt x="52883" y="26489"/>
                    <a:pt x="45701" y="30242"/>
                    <a:pt x="39557" y="37738"/>
                  </a:cubicBezTo>
                  <a:cubicBezTo>
                    <a:pt x="33404" y="45234"/>
                    <a:pt x="30337" y="54264"/>
                    <a:pt x="30337" y="64827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30337" y="9563"/>
                  </a:lnTo>
                  <a:lnTo>
                    <a:pt x="30337" y="30242"/>
                  </a:lnTo>
                  <a:cubicBezTo>
                    <a:pt x="38795" y="14849"/>
                    <a:pt x="51368" y="7144"/>
                    <a:pt x="68056" y="7144"/>
                  </a:cubicBezTo>
                  <a:cubicBezTo>
                    <a:pt x="72209" y="7144"/>
                    <a:pt x="78191" y="7868"/>
                    <a:pt x="86001" y="9325"/>
                  </a:cubicBezTo>
                  <a:lnTo>
                    <a:pt x="76362" y="316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6199206" y="3602562"/>
              <a:ext cx="57150" cy="190500"/>
            </a:xfrm>
            <a:custGeom>
              <a:avLst/>
              <a:gdLst/>
              <a:ahLst/>
              <a:cxnLst/>
              <a:rect l="l" t="t" r="r" b="b"/>
              <a:pathLst>
                <a:path w="57150" h="190500" extrusionOk="0">
                  <a:moveTo>
                    <a:pt x="25089" y="185633"/>
                  </a:moveTo>
                  <a:lnTo>
                    <a:pt x="25089" y="75466"/>
                  </a:lnTo>
                  <a:lnTo>
                    <a:pt x="7144" y="75466"/>
                  </a:lnTo>
                  <a:lnTo>
                    <a:pt x="7144" y="56121"/>
                  </a:lnTo>
                  <a:lnTo>
                    <a:pt x="48282" y="56121"/>
                  </a:lnTo>
                  <a:lnTo>
                    <a:pt x="48282" y="185633"/>
                  </a:lnTo>
                  <a:lnTo>
                    <a:pt x="25089" y="185633"/>
                  </a:lnTo>
                  <a:close/>
                  <a:moveTo>
                    <a:pt x="37785" y="7144"/>
                  </a:moveTo>
                  <a:cubicBezTo>
                    <a:pt x="41777" y="7144"/>
                    <a:pt x="45177" y="8534"/>
                    <a:pt x="47977" y="11316"/>
                  </a:cubicBezTo>
                  <a:cubicBezTo>
                    <a:pt x="50797" y="14087"/>
                    <a:pt x="52197" y="17421"/>
                    <a:pt x="52197" y="21288"/>
                  </a:cubicBezTo>
                  <a:cubicBezTo>
                    <a:pt x="52197" y="25232"/>
                    <a:pt x="50797" y="28603"/>
                    <a:pt x="47977" y="31394"/>
                  </a:cubicBezTo>
                  <a:cubicBezTo>
                    <a:pt x="45177" y="34166"/>
                    <a:pt x="41777" y="35566"/>
                    <a:pt x="37785" y="35566"/>
                  </a:cubicBezTo>
                  <a:cubicBezTo>
                    <a:pt x="33880" y="35566"/>
                    <a:pt x="30527" y="34176"/>
                    <a:pt x="27708" y="31394"/>
                  </a:cubicBezTo>
                  <a:cubicBezTo>
                    <a:pt x="24908" y="28603"/>
                    <a:pt x="23498" y="25241"/>
                    <a:pt x="23498" y="21288"/>
                  </a:cubicBezTo>
                  <a:cubicBezTo>
                    <a:pt x="23498" y="17335"/>
                    <a:pt x="24879" y="13992"/>
                    <a:pt x="27651" y="11249"/>
                  </a:cubicBezTo>
                  <a:cubicBezTo>
                    <a:pt x="30423" y="8515"/>
                    <a:pt x="33794" y="7144"/>
                    <a:pt x="37785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6337404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55" y="189624"/>
                  </a:moveTo>
                  <a:lnTo>
                    <a:pt x="97355" y="180070"/>
                  </a:lnTo>
                  <a:cubicBezTo>
                    <a:pt x="89297" y="188052"/>
                    <a:pt x="77581" y="192043"/>
                    <a:pt x="62199" y="192043"/>
                  </a:cubicBezTo>
                  <a:cubicBezTo>
                    <a:pt x="45844" y="192043"/>
                    <a:pt x="32566" y="186242"/>
                    <a:pt x="22403" y="174631"/>
                  </a:cubicBezTo>
                  <a:cubicBezTo>
                    <a:pt x="1224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397" y="57817"/>
                    <a:pt x="66599" y="57817"/>
                  </a:cubicBezTo>
                  <a:cubicBezTo>
                    <a:pt x="80115" y="57817"/>
                    <a:pt x="90364" y="60960"/>
                    <a:pt x="97365" y="67246"/>
                  </a:cubicBezTo>
                  <a:lnTo>
                    <a:pt x="97365" y="7144"/>
                  </a:lnTo>
                  <a:lnTo>
                    <a:pt x="120558" y="7144"/>
                  </a:lnTo>
                  <a:lnTo>
                    <a:pt x="120558" y="189614"/>
                  </a:lnTo>
                  <a:lnTo>
                    <a:pt x="97355" y="189614"/>
                  </a:lnTo>
                  <a:close/>
                  <a:moveTo>
                    <a:pt x="97355" y="90230"/>
                  </a:moveTo>
                  <a:cubicBezTo>
                    <a:pt x="91497" y="81525"/>
                    <a:pt x="83477" y="77172"/>
                    <a:pt x="73305" y="77172"/>
                  </a:cubicBezTo>
                  <a:cubicBezTo>
                    <a:pt x="60855" y="77172"/>
                    <a:pt x="50778" y="81763"/>
                    <a:pt x="43091" y="90954"/>
                  </a:cubicBezTo>
                  <a:cubicBezTo>
                    <a:pt x="35395" y="100146"/>
                    <a:pt x="31547" y="111824"/>
                    <a:pt x="31547" y="126025"/>
                  </a:cubicBezTo>
                  <a:cubicBezTo>
                    <a:pt x="31547" y="157220"/>
                    <a:pt x="45872" y="172822"/>
                    <a:pt x="74524" y="172822"/>
                  </a:cubicBezTo>
                  <a:cubicBezTo>
                    <a:pt x="78181" y="172822"/>
                    <a:pt x="82582" y="171679"/>
                    <a:pt x="87706" y="169374"/>
                  </a:cubicBezTo>
                  <a:cubicBezTo>
                    <a:pt x="92831" y="167088"/>
                    <a:pt x="96050" y="164649"/>
                    <a:pt x="97355" y="162058"/>
                  </a:cubicBezTo>
                  <a:lnTo>
                    <a:pt x="9735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2428087" y="3174813"/>
              <a:ext cx="161925" cy="238125"/>
            </a:xfrm>
            <a:custGeom>
              <a:avLst/>
              <a:gdLst/>
              <a:ahLst/>
              <a:cxnLst/>
              <a:rect l="l" t="t" r="r" b="b"/>
              <a:pathLst>
                <a:path w="161925" h="238125" extrusionOk="0">
                  <a:moveTo>
                    <a:pt x="7144" y="217989"/>
                  </a:moveTo>
                  <a:lnTo>
                    <a:pt x="21717" y="181032"/>
                  </a:lnTo>
                  <a:cubicBezTo>
                    <a:pt x="44777" y="195263"/>
                    <a:pt x="63341" y="202378"/>
                    <a:pt x="77400" y="202378"/>
                  </a:cubicBezTo>
                  <a:cubicBezTo>
                    <a:pt x="102927" y="202378"/>
                    <a:pt x="115691" y="192253"/>
                    <a:pt x="115691" y="172002"/>
                  </a:cubicBezTo>
                  <a:cubicBezTo>
                    <a:pt x="115691" y="157505"/>
                    <a:pt x="103365" y="145047"/>
                    <a:pt x="78715" y="134636"/>
                  </a:cubicBezTo>
                  <a:cubicBezTo>
                    <a:pt x="59712" y="126435"/>
                    <a:pt x="46920" y="120196"/>
                    <a:pt x="40319" y="115957"/>
                  </a:cubicBezTo>
                  <a:cubicBezTo>
                    <a:pt x="33718" y="111719"/>
                    <a:pt x="27994" y="106899"/>
                    <a:pt x="23136" y="101479"/>
                  </a:cubicBezTo>
                  <a:cubicBezTo>
                    <a:pt x="18278" y="96079"/>
                    <a:pt x="14649" y="90326"/>
                    <a:pt x="12259" y="84230"/>
                  </a:cubicBezTo>
                  <a:cubicBezTo>
                    <a:pt x="9868" y="78143"/>
                    <a:pt x="8677" y="71609"/>
                    <a:pt x="8677" y="64627"/>
                  </a:cubicBezTo>
                  <a:cubicBezTo>
                    <a:pt x="8677" y="46568"/>
                    <a:pt x="15631" y="32471"/>
                    <a:pt x="29556" y="22346"/>
                  </a:cubicBezTo>
                  <a:cubicBezTo>
                    <a:pt x="43472" y="12221"/>
                    <a:pt x="61674" y="7144"/>
                    <a:pt x="84153" y="7144"/>
                  </a:cubicBezTo>
                  <a:cubicBezTo>
                    <a:pt x="101117" y="7144"/>
                    <a:pt x="122511" y="12211"/>
                    <a:pt x="148323" y="22346"/>
                  </a:cubicBezTo>
                  <a:lnTo>
                    <a:pt x="136579" y="58474"/>
                  </a:lnTo>
                  <a:cubicBezTo>
                    <a:pt x="120186" y="46158"/>
                    <a:pt x="103737" y="40005"/>
                    <a:pt x="87201" y="40005"/>
                  </a:cubicBezTo>
                  <a:cubicBezTo>
                    <a:pt x="77333" y="40005"/>
                    <a:pt x="69037" y="42186"/>
                    <a:pt x="62293" y="46568"/>
                  </a:cubicBezTo>
                  <a:cubicBezTo>
                    <a:pt x="55550" y="50949"/>
                    <a:pt x="52178" y="56493"/>
                    <a:pt x="52178" y="63189"/>
                  </a:cubicBezTo>
                  <a:cubicBezTo>
                    <a:pt x="52178" y="77286"/>
                    <a:pt x="60665" y="87963"/>
                    <a:pt x="77629" y="95212"/>
                  </a:cubicBezTo>
                  <a:lnTo>
                    <a:pt x="107213" y="107937"/>
                  </a:lnTo>
                  <a:cubicBezTo>
                    <a:pt x="125339" y="115738"/>
                    <a:pt x="138541" y="124644"/>
                    <a:pt x="146799" y="134626"/>
                  </a:cubicBezTo>
                  <a:cubicBezTo>
                    <a:pt x="155067" y="144628"/>
                    <a:pt x="159201" y="157143"/>
                    <a:pt x="159201" y="172193"/>
                  </a:cubicBezTo>
                  <a:cubicBezTo>
                    <a:pt x="159201" y="191900"/>
                    <a:pt x="151876" y="207331"/>
                    <a:pt x="137227" y="218484"/>
                  </a:cubicBezTo>
                  <a:cubicBezTo>
                    <a:pt x="122577" y="229638"/>
                    <a:pt x="102279" y="235210"/>
                    <a:pt x="76314" y="235210"/>
                  </a:cubicBezTo>
                  <a:cubicBezTo>
                    <a:pt x="51816" y="235229"/>
                    <a:pt x="28756" y="229476"/>
                    <a:pt x="7144" y="217989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2614139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2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2808878" y="3174823"/>
              <a:ext cx="152400" cy="238125"/>
            </a:xfrm>
            <a:custGeom>
              <a:avLst/>
              <a:gdLst/>
              <a:ahLst/>
              <a:cxnLst/>
              <a:rect l="l" t="t" r="r" b="b"/>
              <a:pathLst>
                <a:path w="152400" h="238125" extrusionOk="0">
                  <a:moveTo>
                    <a:pt x="130483" y="48816"/>
                  </a:moveTo>
                  <a:cubicBezTo>
                    <a:pt x="121491" y="42939"/>
                    <a:pt x="112424" y="39995"/>
                    <a:pt x="103299" y="39995"/>
                  </a:cubicBezTo>
                  <a:cubicBezTo>
                    <a:pt x="88649" y="39995"/>
                    <a:pt x="75848" y="46358"/>
                    <a:pt x="64903" y="59083"/>
                  </a:cubicBezTo>
                  <a:cubicBezTo>
                    <a:pt x="53950" y="71809"/>
                    <a:pt x="48473" y="87135"/>
                    <a:pt x="48473" y="105061"/>
                  </a:cubicBezTo>
                  <a:lnTo>
                    <a:pt x="48473" y="231105"/>
                  </a:lnTo>
                  <a:lnTo>
                    <a:pt x="7144" y="231105"/>
                  </a:lnTo>
                  <a:lnTo>
                    <a:pt x="7144" y="11249"/>
                  </a:lnTo>
                  <a:lnTo>
                    <a:pt x="48473" y="11249"/>
                  </a:lnTo>
                  <a:lnTo>
                    <a:pt x="48473" y="46358"/>
                  </a:lnTo>
                  <a:cubicBezTo>
                    <a:pt x="63551" y="20221"/>
                    <a:pt x="85963" y="7144"/>
                    <a:pt x="115691" y="7144"/>
                  </a:cubicBezTo>
                  <a:cubicBezTo>
                    <a:pt x="123082" y="7144"/>
                    <a:pt x="133750" y="8382"/>
                    <a:pt x="147666" y="10849"/>
                  </a:cubicBezTo>
                  <a:lnTo>
                    <a:pt x="130483" y="4881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2969488" y="3174813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50705" y="205873"/>
                  </a:moveTo>
                  <a:cubicBezTo>
                    <a:pt x="134169" y="225457"/>
                    <a:pt x="108861" y="235229"/>
                    <a:pt x="74790" y="235229"/>
                  </a:cubicBezTo>
                  <a:cubicBezTo>
                    <a:pt x="56521" y="235229"/>
                    <a:pt x="40672" y="228971"/>
                    <a:pt x="27261" y="216446"/>
                  </a:cubicBezTo>
                  <a:cubicBezTo>
                    <a:pt x="13849" y="203921"/>
                    <a:pt x="7144" y="188357"/>
                    <a:pt x="7144" y="169745"/>
                  </a:cubicBezTo>
                  <a:cubicBezTo>
                    <a:pt x="7144" y="147438"/>
                    <a:pt x="17469" y="128588"/>
                    <a:pt x="38138" y="113186"/>
                  </a:cubicBezTo>
                  <a:cubicBezTo>
                    <a:pt x="58798" y="97793"/>
                    <a:pt x="85163" y="90088"/>
                    <a:pt x="117205" y="90088"/>
                  </a:cubicBezTo>
                  <a:cubicBezTo>
                    <a:pt x="125911" y="90088"/>
                    <a:pt x="135769" y="91878"/>
                    <a:pt x="146790" y="95431"/>
                  </a:cubicBezTo>
                  <a:cubicBezTo>
                    <a:pt x="146790" y="59855"/>
                    <a:pt x="129959" y="42053"/>
                    <a:pt x="96326" y="42053"/>
                  </a:cubicBezTo>
                  <a:cubicBezTo>
                    <a:pt x="70514" y="42053"/>
                    <a:pt x="50644" y="48616"/>
                    <a:pt x="36728" y="61760"/>
                  </a:cubicBezTo>
                  <a:lnTo>
                    <a:pt x="19326" y="29118"/>
                  </a:lnTo>
                  <a:cubicBezTo>
                    <a:pt x="27156" y="23098"/>
                    <a:pt x="37995" y="17926"/>
                    <a:pt x="51845" y="13621"/>
                  </a:cubicBezTo>
                  <a:cubicBezTo>
                    <a:pt x="65694" y="9306"/>
                    <a:pt x="78924" y="7144"/>
                    <a:pt x="91545" y="7144"/>
                  </a:cubicBezTo>
                  <a:cubicBezTo>
                    <a:pt x="125330" y="7144"/>
                    <a:pt x="149876" y="14402"/>
                    <a:pt x="165173" y="28908"/>
                  </a:cubicBezTo>
                  <a:cubicBezTo>
                    <a:pt x="180470" y="43405"/>
                    <a:pt x="188128" y="66465"/>
                    <a:pt x="188128" y="98088"/>
                  </a:cubicBezTo>
                  <a:lnTo>
                    <a:pt x="188128" y="176917"/>
                  </a:lnTo>
                  <a:cubicBezTo>
                    <a:pt x="188128" y="196205"/>
                    <a:pt x="194215" y="209074"/>
                    <a:pt x="206397" y="215513"/>
                  </a:cubicBezTo>
                  <a:lnTo>
                    <a:pt x="206397" y="235010"/>
                  </a:lnTo>
                  <a:cubicBezTo>
                    <a:pt x="189576" y="235010"/>
                    <a:pt x="176994" y="232762"/>
                    <a:pt x="168659" y="228238"/>
                  </a:cubicBezTo>
                  <a:cubicBezTo>
                    <a:pt x="160315" y="223742"/>
                    <a:pt x="154334" y="216275"/>
                    <a:pt x="150705" y="205873"/>
                  </a:cubicBezTo>
                  <a:close/>
                  <a:moveTo>
                    <a:pt x="146790" y="123149"/>
                  </a:moveTo>
                  <a:cubicBezTo>
                    <a:pt x="133741" y="120406"/>
                    <a:pt x="124596" y="119034"/>
                    <a:pt x="119386" y="119034"/>
                  </a:cubicBezTo>
                  <a:cubicBezTo>
                    <a:pt x="98508" y="119034"/>
                    <a:pt x="81458" y="124101"/>
                    <a:pt x="68266" y="134226"/>
                  </a:cubicBezTo>
                  <a:cubicBezTo>
                    <a:pt x="55074" y="144351"/>
                    <a:pt x="48473" y="156334"/>
                    <a:pt x="48473" y="170145"/>
                  </a:cubicBezTo>
                  <a:cubicBezTo>
                    <a:pt x="48473" y="193005"/>
                    <a:pt x="62760" y="204435"/>
                    <a:pt x="91326" y="204435"/>
                  </a:cubicBezTo>
                  <a:cubicBezTo>
                    <a:pt x="112204" y="204435"/>
                    <a:pt x="130702" y="195063"/>
                    <a:pt x="146799" y="176317"/>
                  </a:cubicBezTo>
                  <a:lnTo>
                    <a:pt x="146799" y="12314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206003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3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382273" y="3174823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218570" y="124977"/>
                  </a:moveTo>
                  <a:lnTo>
                    <a:pt x="50635" y="124977"/>
                  </a:lnTo>
                  <a:cubicBezTo>
                    <a:pt x="50635" y="150704"/>
                    <a:pt x="58102" y="170478"/>
                    <a:pt x="73047" y="184309"/>
                  </a:cubicBezTo>
                  <a:cubicBezTo>
                    <a:pt x="86239" y="196358"/>
                    <a:pt x="103213" y="202368"/>
                    <a:pt x="123949" y="202368"/>
                  </a:cubicBezTo>
                  <a:cubicBezTo>
                    <a:pt x="147580" y="202368"/>
                    <a:pt x="167307" y="195872"/>
                    <a:pt x="183118" y="182870"/>
                  </a:cubicBezTo>
                  <a:lnTo>
                    <a:pt x="200520" y="210988"/>
                  </a:lnTo>
                  <a:cubicBezTo>
                    <a:pt x="194139" y="217018"/>
                    <a:pt x="184347" y="222218"/>
                    <a:pt x="171155" y="226590"/>
                  </a:cubicBezTo>
                  <a:cubicBezTo>
                    <a:pt x="154619" y="232343"/>
                    <a:pt x="136208" y="235210"/>
                    <a:pt x="115900" y="235210"/>
                  </a:cubicBezTo>
                  <a:cubicBezTo>
                    <a:pt x="86601" y="235210"/>
                    <a:pt x="61732" y="225847"/>
                    <a:pt x="41291" y="207092"/>
                  </a:cubicBezTo>
                  <a:cubicBezTo>
                    <a:pt x="18526" y="186423"/>
                    <a:pt x="7144" y="158648"/>
                    <a:pt x="7144" y="123749"/>
                  </a:cubicBezTo>
                  <a:cubicBezTo>
                    <a:pt x="7144" y="87478"/>
                    <a:pt x="18821" y="58398"/>
                    <a:pt x="42167" y="36500"/>
                  </a:cubicBezTo>
                  <a:cubicBezTo>
                    <a:pt x="63046" y="16935"/>
                    <a:pt x="87773" y="7144"/>
                    <a:pt x="116348" y="7144"/>
                  </a:cubicBezTo>
                  <a:cubicBezTo>
                    <a:pt x="149552" y="7144"/>
                    <a:pt x="175593" y="15973"/>
                    <a:pt x="194443" y="33623"/>
                  </a:cubicBezTo>
                  <a:cubicBezTo>
                    <a:pt x="212712" y="50597"/>
                    <a:pt x="221856" y="73114"/>
                    <a:pt x="221856" y="101165"/>
                  </a:cubicBezTo>
                  <a:cubicBezTo>
                    <a:pt x="221828" y="109795"/>
                    <a:pt x="220742" y="117738"/>
                    <a:pt x="218570" y="124977"/>
                  </a:cubicBezTo>
                  <a:close/>
                  <a:moveTo>
                    <a:pt x="118281" y="39995"/>
                  </a:moveTo>
                  <a:cubicBezTo>
                    <a:pt x="99860" y="39995"/>
                    <a:pt x="84420" y="45606"/>
                    <a:pt x="71952" y="56826"/>
                  </a:cubicBezTo>
                  <a:cubicBezTo>
                    <a:pt x="60055" y="67504"/>
                    <a:pt x="53311" y="80781"/>
                    <a:pt x="51721" y="96660"/>
                  </a:cubicBezTo>
                  <a:lnTo>
                    <a:pt x="180718" y="96660"/>
                  </a:lnTo>
                  <a:cubicBezTo>
                    <a:pt x="180718" y="80924"/>
                    <a:pt x="175498" y="67780"/>
                    <a:pt x="165049" y="57236"/>
                  </a:cubicBezTo>
                  <a:cubicBezTo>
                    <a:pt x="153600" y="45739"/>
                    <a:pt x="138008" y="39995"/>
                    <a:pt x="118281" y="39995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631171" y="3164774"/>
              <a:ext cx="200025" cy="333375"/>
            </a:xfrm>
            <a:custGeom>
              <a:avLst/>
              <a:gdLst/>
              <a:ahLst/>
              <a:cxnLst/>
              <a:rect l="l" t="t" r="r" b="b"/>
              <a:pathLst>
                <a:path w="200025" h="333375" extrusionOk="0">
                  <a:moveTo>
                    <a:pt x="10620" y="301304"/>
                  </a:moveTo>
                  <a:lnTo>
                    <a:pt x="33033" y="270110"/>
                  </a:lnTo>
                  <a:cubicBezTo>
                    <a:pt x="57102" y="285302"/>
                    <a:pt x="79286" y="292894"/>
                    <a:pt x="99593" y="292894"/>
                  </a:cubicBezTo>
                  <a:cubicBezTo>
                    <a:pt x="118300" y="292894"/>
                    <a:pt x="133055" y="289855"/>
                    <a:pt x="143856" y="283759"/>
                  </a:cubicBezTo>
                  <a:cubicBezTo>
                    <a:pt x="154657" y="277673"/>
                    <a:pt x="160058" y="270110"/>
                    <a:pt x="160058" y="261080"/>
                  </a:cubicBezTo>
                  <a:cubicBezTo>
                    <a:pt x="160058" y="243288"/>
                    <a:pt x="146428" y="234391"/>
                    <a:pt x="119167" y="234391"/>
                  </a:cubicBezTo>
                  <a:cubicBezTo>
                    <a:pt x="114529" y="234391"/>
                    <a:pt x="106118" y="235487"/>
                    <a:pt x="93936" y="237677"/>
                  </a:cubicBezTo>
                  <a:cubicBezTo>
                    <a:pt x="81753" y="239859"/>
                    <a:pt x="72257" y="240963"/>
                    <a:pt x="65437" y="240963"/>
                  </a:cubicBezTo>
                  <a:cubicBezTo>
                    <a:pt x="32375" y="240963"/>
                    <a:pt x="15840" y="229200"/>
                    <a:pt x="15840" y="205654"/>
                  </a:cubicBezTo>
                  <a:cubicBezTo>
                    <a:pt x="15840" y="198396"/>
                    <a:pt x="19717" y="191834"/>
                    <a:pt x="27480" y="185947"/>
                  </a:cubicBezTo>
                  <a:cubicBezTo>
                    <a:pt x="35233" y="180070"/>
                    <a:pt x="44844" y="175822"/>
                    <a:pt x="56302" y="173222"/>
                  </a:cubicBezTo>
                  <a:cubicBezTo>
                    <a:pt x="23527" y="158725"/>
                    <a:pt x="7144" y="133531"/>
                    <a:pt x="7144" y="97679"/>
                  </a:cubicBezTo>
                  <a:cubicBezTo>
                    <a:pt x="7144" y="74686"/>
                    <a:pt x="15631" y="55521"/>
                    <a:pt x="32595" y="40196"/>
                  </a:cubicBezTo>
                  <a:cubicBezTo>
                    <a:pt x="49559" y="24879"/>
                    <a:pt x="70514" y="17202"/>
                    <a:pt x="95460" y="17202"/>
                  </a:cubicBezTo>
                  <a:cubicBezTo>
                    <a:pt x="118367" y="17202"/>
                    <a:pt x="136284" y="21660"/>
                    <a:pt x="149190" y="30547"/>
                  </a:cubicBezTo>
                  <a:lnTo>
                    <a:pt x="169859" y="7144"/>
                  </a:lnTo>
                  <a:lnTo>
                    <a:pt x="196834" y="31156"/>
                  </a:lnTo>
                  <a:lnTo>
                    <a:pt x="172031" y="48816"/>
                  </a:lnTo>
                  <a:cubicBezTo>
                    <a:pt x="182613" y="61817"/>
                    <a:pt x="187909" y="78781"/>
                    <a:pt x="187909" y="99727"/>
                  </a:cubicBezTo>
                  <a:cubicBezTo>
                    <a:pt x="187909" y="121901"/>
                    <a:pt x="180584" y="140513"/>
                    <a:pt x="165935" y="155562"/>
                  </a:cubicBezTo>
                  <a:cubicBezTo>
                    <a:pt x="151286" y="170621"/>
                    <a:pt x="132074" y="179242"/>
                    <a:pt x="108290" y="181432"/>
                  </a:cubicBezTo>
                  <a:lnTo>
                    <a:pt x="74143" y="184718"/>
                  </a:lnTo>
                  <a:cubicBezTo>
                    <a:pt x="70085" y="185128"/>
                    <a:pt x="64646" y="186595"/>
                    <a:pt x="57826" y="189128"/>
                  </a:cubicBezTo>
                  <a:cubicBezTo>
                    <a:pt x="51006" y="191672"/>
                    <a:pt x="47606" y="194977"/>
                    <a:pt x="47606" y="199092"/>
                  </a:cubicBezTo>
                  <a:cubicBezTo>
                    <a:pt x="47606" y="204702"/>
                    <a:pt x="54712" y="207512"/>
                    <a:pt x="68923" y="207512"/>
                  </a:cubicBezTo>
                  <a:cubicBezTo>
                    <a:pt x="75152" y="207512"/>
                    <a:pt x="84868" y="206454"/>
                    <a:pt x="98069" y="204330"/>
                  </a:cubicBezTo>
                  <a:cubicBezTo>
                    <a:pt x="111262" y="202206"/>
                    <a:pt x="121053" y="201139"/>
                    <a:pt x="127435" y="201139"/>
                  </a:cubicBezTo>
                  <a:cubicBezTo>
                    <a:pt x="150352" y="201139"/>
                    <a:pt x="168221" y="206312"/>
                    <a:pt x="181051" y="216646"/>
                  </a:cubicBezTo>
                  <a:cubicBezTo>
                    <a:pt x="193891" y="226981"/>
                    <a:pt x="200301" y="241306"/>
                    <a:pt x="200301" y="259651"/>
                  </a:cubicBezTo>
                  <a:cubicBezTo>
                    <a:pt x="200301" y="279911"/>
                    <a:pt x="190691" y="296266"/>
                    <a:pt x="171479" y="308715"/>
                  </a:cubicBezTo>
                  <a:cubicBezTo>
                    <a:pt x="152257" y="321164"/>
                    <a:pt x="127930" y="327393"/>
                    <a:pt x="98498" y="327393"/>
                  </a:cubicBezTo>
                  <a:cubicBezTo>
                    <a:pt x="83410" y="327393"/>
                    <a:pt x="67532" y="324860"/>
                    <a:pt x="50863" y="319802"/>
                  </a:cubicBezTo>
                  <a:cubicBezTo>
                    <a:pt x="34195" y="314725"/>
                    <a:pt x="20774" y="308562"/>
                    <a:pt x="10620" y="301304"/>
                  </a:cubicBezTo>
                  <a:close/>
                  <a:moveTo>
                    <a:pt x="98288" y="48606"/>
                  </a:moveTo>
                  <a:cubicBezTo>
                    <a:pt x="83934" y="48606"/>
                    <a:pt x="72219" y="53397"/>
                    <a:pt x="63160" y="62979"/>
                  </a:cubicBezTo>
                  <a:cubicBezTo>
                    <a:pt x="54102" y="72561"/>
                    <a:pt x="49568" y="84201"/>
                    <a:pt x="49568" y="97879"/>
                  </a:cubicBezTo>
                  <a:cubicBezTo>
                    <a:pt x="49568" y="113205"/>
                    <a:pt x="53950" y="125892"/>
                    <a:pt x="62732" y="135950"/>
                  </a:cubicBezTo>
                  <a:cubicBezTo>
                    <a:pt x="71504" y="146018"/>
                    <a:pt x="83363" y="151047"/>
                    <a:pt x="98298" y="151047"/>
                  </a:cubicBezTo>
                  <a:cubicBezTo>
                    <a:pt x="112947" y="151047"/>
                    <a:pt x="124406" y="146152"/>
                    <a:pt x="132664" y="136369"/>
                  </a:cubicBezTo>
                  <a:cubicBezTo>
                    <a:pt x="140922" y="126587"/>
                    <a:pt x="145066" y="113757"/>
                    <a:pt x="145066" y="97879"/>
                  </a:cubicBezTo>
                  <a:cubicBezTo>
                    <a:pt x="145066" y="84192"/>
                    <a:pt x="140608" y="72561"/>
                    <a:pt x="131683" y="62979"/>
                  </a:cubicBezTo>
                  <a:cubicBezTo>
                    <a:pt x="122758" y="53397"/>
                    <a:pt x="111624" y="48606"/>
                    <a:pt x="98288" y="48606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842673" y="3178937"/>
              <a:ext cx="228600" cy="314325"/>
            </a:xfrm>
            <a:custGeom>
              <a:avLst/>
              <a:gdLst/>
              <a:ahLst/>
              <a:cxnLst/>
              <a:rect l="l" t="t" r="r" b="b"/>
              <a:pathLst>
                <a:path w="228600" h="314325" extrusionOk="0">
                  <a:moveTo>
                    <a:pt x="122872" y="264366"/>
                  </a:moveTo>
                  <a:cubicBezTo>
                    <a:pt x="117510" y="278321"/>
                    <a:pt x="106232" y="289960"/>
                    <a:pt x="89049" y="299256"/>
                  </a:cubicBezTo>
                  <a:cubicBezTo>
                    <a:pt x="71866" y="308572"/>
                    <a:pt x="52683" y="313220"/>
                    <a:pt x="31509" y="313220"/>
                  </a:cubicBezTo>
                  <a:lnTo>
                    <a:pt x="31509" y="278321"/>
                  </a:lnTo>
                  <a:cubicBezTo>
                    <a:pt x="48768" y="278321"/>
                    <a:pt x="63551" y="274530"/>
                    <a:pt x="75886" y="266929"/>
                  </a:cubicBezTo>
                  <a:cubicBezTo>
                    <a:pt x="88211" y="259337"/>
                    <a:pt x="94374" y="250060"/>
                    <a:pt x="94374" y="239116"/>
                  </a:cubicBezTo>
                  <a:cubicBezTo>
                    <a:pt x="94374" y="227067"/>
                    <a:pt x="92126" y="215198"/>
                    <a:pt x="87630" y="203502"/>
                  </a:cubicBezTo>
                  <a:cubicBezTo>
                    <a:pt x="83134" y="191795"/>
                    <a:pt x="77324" y="177327"/>
                    <a:pt x="70228" y="160077"/>
                  </a:cubicBezTo>
                  <a:lnTo>
                    <a:pt x="7144" y="7144"/>
                  </a:lnTo>
                  <a:lnTo>
                    <a:pt x="49349" y="7144"/>
                  </a:lnTo>
                  <a:lnTo>
                    <a:pt x="117872" y="177117"/>
                  </a:lnTo>
                  <a:lnTo>
                    <a:pt x="179432" y="7144"/>
                  </a:lnTo>
                  <a:lnTo>
                    <a:pt x="221637" y="7144"/>
                  </a:lnTo>
                  <a:lnTo>
                    <a:pt x="122872" y="26436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4216730" y="3175851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69859" y="150228"/>
                  </a:moveTo>
                  <a:lnTo>
                    <a:pt x="208359" y="154953"/>
                  </a:lnTo>
                  <a:cubicBezTo>
                    <a:pt x="204149" y="179994"/>
                    <a:pt x="193386" y="199606"/>
                    <a:pt x="176051" y="213760"/>
                  </a:cubicBezTo>
                  <a:cubicBezTo>
                    <a:pt x="158715" y="227924"/>
                    <a:pt x="137436" y="235010"/>
                    <a:pt x="112204" y="235010"/>
                  </a:cubicBezTo>
                  <a:cubicBezTo>
                    <a:pt x="80591" y="235010"/>
                    <a:pt x="55178" y="225257"/>
                    <a:pt x="35966" y="205759"/>
                  </a:cubicBezTo>
                  <a:cubicBezTo>
                    <a:pt x="16745" y="186252"/>
                    <a:pt x="7144" y="158306"/>
                    <a:pt x="7144" y="121892"/>
                  </a:cubicBezTo>
                  <a:cubicBezTo>
                    <a:pt x="7144" y="98355"/>
                    <a:pt x="11278" y="77762"/>
                    <a:pt x="19545" y="60112"/>
                  </a:cubicBezTo>
                  <a:cubicBezTo>
                    <a:pt x="27813" y="42453"/>
                    <a:pt x="40386" y="29213"/>
                    <a:pt x="57283" y="20383"/>
                  </a:cubicBezTo>
                  <a:cubicBezTo>
                    <a:pt x="74171" y="11554"/>
                    <a:pt x="92555" y="7144"/>
                    <a:pt x="112424" y="7144"/>
                  </a:cubicBezTo>
                  <a:cubicBezTo>
                    <a:pt x="137513" y="7144"/>
                    <a:pt x="158029" y="13135"/>
                    <a:pt x="173984" y="25108"/>
                  </a:cubicBezTo>
                  <a:cubicBezTo>
                    <a:pt x="189938" y="37081"/>
                    <a:pt x="200168" y="54083"/>
                    <a:pt x="204654" y="76114"/>
                  </a:cubicBezTo>
                  <a:lnTo>
                    <a:pt x="166583" y="81658"/>
                  </a:lnTo>
                  <a:cubicBezTo>
                    <a:pt x="162954" y="67018"/>
                    <a:pt x="156543" y="55998"/>
                    <a:pt x="147333" y="48606"/>
                  </a:cubicBezTo>
                  <a:cubicBezTo>
                    <a:pt x="138122" y="41215"/>
                    <a:pt x="126997" y="37519"/>
                    <a:pt x="113938" y="37519"/>
                  </a:cubicBezTo>
                  <a:cubicBezTo>
                    <a:pt x="94221" y="37519"/>
                    <a:pt x="78191" y="44187"/>
                    <a:pt x="65865" y="57541"/>
                  </a:cubicBezTo>
                  <a:cubicBezTo>
                    <a:pt x="53540" y="70876"/>
                    <a:pt x="47377" y="91992"/>
                    <a:pt x="47377" y="120863"/>
                  </a:cubicBezTo>
                  <a:cubicBezTo>
                    <a:pt x="47377" y="150152"/>
                    <a:pt x="53330" y="171441"/>
                    <a:pt x="65218" y="184709"/>
                  </a:cubicBezTo>
                  <a:cubicBezTo>
                    <a:pt x="77105" y="197987"/>
                    <a:pt x="92621" y="204616"/>
                    <a:pt x="111766" y="204616"/>
                  </a:cubicBezTo>
                  <a:cubicBezTo>
                    <a:pt x="127130" y="204616"/>
                    <a:pt x="139970" y="200168"/>
                    <a:pt x="150266" y="191281"/>
                  </a:cubicBezTo>
                  <a:cubicBezTo>
                    <a:pt x="160563" y="182394"/>
                    <a:pt x="167097" y="168707"/>
                    <a:pt x="169859" y="150228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4439539" y="3175861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7144" y="121072"/>
                  </a:moveTo>
                  <a:cubicBezTo>
                    <a:pt x="7144" y="80705"/>
                    <a:pt x="19031" y="50797"/>
                    <a:pt x="42815" y="31366"/>
                  </a:cubicBezTo>
                  <a:cubicBezTo>
                    <a:pt x="62684" y="15221"/>
                    <a:pt x="86906" y="7144"/>
                    <a:pt x="115472" y="7144"/>
                  </a:cubicBezTo>
                  <a:cubicBezTo>
                    <a:pt x="147238" y="7144"/>
                    <a:pt x="173193" y="16964"/>
                    <a:pt x="193348" y="36605"/>
                  </a:cubicBezTo>
                  <a:cubicBezTo>
                    <a:pt x="213503" y="56245"/>
                    <a:pt x="223590" y="83372"/>
                    <a:pt x="223590" y="117996"/>
                  </a:cubicBezTo>
                  <a:cubicBezTo>
                    <a:pt x="223590" y="146047"/>
                    <a:pt x="219132" y="168126"/>
                    <a:pt x="210217" y="184204"/>
                  </a:cubicBezTo>
                  <a:cubicBezTo>
                    <a:pt x="201301" y="200282"/>
                    <a:pt x="188319" y="212769"/>
                    <a:pt x="171279" y="221666"/>
                  </a:cubicBezTo>
                  <a:cubicBezTo>
                    <a:pt x="154238" y="230562"/>
                    <a:pt x="135636" y="235010"/>
                    <a:pt x="115481" y="235010"/>
                  </a:cubicBezTo>
                  <a:cubicBezTo>
                    <a:pt x="83144" y="235010"/>
                    <a:pt x="56998" y="225228"/>
                    <a:pt x="37071" y="205654"/>
                  </a:cubicBezTo>
                  <a:cubicBezTo>
                    <a:pt x="17117" y="186080"/>
                    <a:pt x="7144" y="157886"/>
                    <a:pt x="7144" y="121072"/>
                  </a:cubicBezTo>
                  <a:close/>
                  <a:moveTo>
                    <a:pt x="47387" y="121072"/>
                  </a:moveTo>
                  <a:cubicBezTo>
                    <a:pt x="47387" y="149000"/>
                    <a:pt x="53835" y="169897"/>
                    <a:pt x="66742" y="183785"/>
                  </a:cubicBezTo>
                  <a:cubicBezTo>
                    <a:pt x="79639" y="197682"/>
                    <a:pt x="95898" y="204626"/>
                    <a:pt x="115462" y="204626"/>
                  </a:cubicBezTo>
                  <a:cubicBezTo>
                    <a:pt x="134893" y="204626"/>
                    <a:pt x="151067" y="197653"/>
                    <a:pt x="163973" y="183690"/>
                  </a:cubicBezTo>
                  <a:cubicBezTo>
                    <a:pt x="176879" y="169736"/>
                    <a:pt x="183337" y="148457"/>
                    <a:pt x="183337" y="119853"/>
                  </a:cubicBezTo>
                  <a:cubicBezTo>
                    <a:pt x="183337" y="92888"/>
                    <a:pt x="176841" y="72466"/>
                    <a:pt x="163868" y="58569"/>
                  </a:cubicBezTo>
                  <a:cubicBezTo>
                    <a:pt x="150886" y="44682"/>
                    <a:pt x="134750" y="37729"/>
                    <a:pt x="115462" y="37729"/>
                  </a:cubicBezTo>
                  <a:cubicBezTo>
                    <a:pt x="95888" y="37729"/>
                    <a:pt x="79639" y="44644"/>
                    <a:pt x="66742" y="58464"/>
                  </a:cubicBezTo>
                  <a:cubicBezTo>
                    <a:pt x="53835" y="72285"/>
                    <a:pt x="47387" y="93154"/>
                    <a:pt x="47387" y="12107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4704553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8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8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4939325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9" y="80639"/>
                    <a:pt x="13669" y="69961"/>
                  </a:cubicBezTo>
                  <a:cubicBezTo>
                    <a:pt x="13669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3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5179536" y="3180766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159420" y="225171"/>
                  </a:moveTo>
                  <a:lnTo>
                    <a:pt x="159420" y="193148"/>
                  </a:lnTo>
                  <a:cubicBezTo>
                    <a:pt x="141427" y="217789"/>
                    <a:pt x="116995" y="230105"/>
                    <a:pt x="86115" y="230105"/>
                  </a:cubicBezTo>
                  <a:cubicBezTo>
                    <a:pt x="72476" y="230105"/>
                    <a:pt x="59750" y="227638"/>
                    <a:pt x="47930" y="222714"/>
                  </a:cubicBezTo>
                  <a:cubicBezTo>
                    <a:pt x="36109" y="217789"/>
                    <a:pt x="27337" y="211598"/>
                    <a:pt x="21612" y="204140"/>
                  </a:cubicBezTo>
                  <a:cubicBezTo>
                    <a:pt x="15878" y="196682"/>
                    <a:pt x="11859" y="187547"/>
                    <a:pt x="9534" y="176736"/>
                  </a:cubicBezTo>
                  <a:cubicBezTo>
                    <a:pt x="7934" y="169478"/>
                    <a:pt x="7144" y="157982"/>
                    <a:pt x="7144" y="142246"/>
                  </a:cubicBezTo>
                  <a:lnTo>
                    <a:pt x="7144" y="7163"/>
                  </a:lnTo>
                  <a:lnTo>
                    <a:pt x="46291" y="7163"/>
                  </a:lnTo>
                  <a:lnTo>
                    <a:pt x="46291" y="128073"/>
                  </a:lnTo>
                  <a:cubicBezTo>
                    <a:pt x="46291" y="147371"/>
                    <a:pt x="47082" y="160382"/>
                    <a:pt x="48682" y="167078"/>
                  </a:cubicBezTo>
                  <a:cubicBezTo>
                    <a:pt x="51149" y="176803"/>
                    <a:pt x="56369" y="184423"/>
                    <a:pt x="64351" y="189967"/>
                  </a:cubicBezTo>
                  <a:cubicBezTo>
                    <a:pt x="72323" y="195510"/>
                    <a:pt x="82191" y="198282"/>
                    <a:pt x="93926" y="198282"/>
                  </a:cubicBezTo>
                  <a:cubicBezTo>
                    <a:pt x="105670" y="198282"/>
                    <a:pt x="116700" y="195443"/>
                    <a:pt x="126997" y="189757"/>
                  </a:cubicBezTo>
                  <a:cubicBezTo>
                    <a:pt x="137293" y="184080"/>
                    <a:pt x="144580" y="176346"/>
                    <a:pt x="148857" y="166554"/>
                  </a:cubicBezTo>
                  <a:cubicBezTo>
                    <a:pt x="153133" y="156763"/>
                    <a:pt x="155277" y="142570"/>
                    <a:pt x="155277" y="123958"/>
                  </a:cubicBezTo>
                  <a:lnTo>
                    <a:pt x="155277" y="7144"/>
                  </a:lnTo>
                  <a:lnTo>
                    <a:pt x="194434" y="7144"/>
                  </a:lnTo>
                  <a:lnTo>
                    <a:pt x="194434" y="225162"/>
                  </a:lnTo>
                  <a:lnTo>
                    <a:pt x="159420" y="22516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5429977" y="3097842"/>
              <a:ext cx="47625" cy="314325"/>
            </a:xfrm>
            <a:custGeom>
              <a:avLst/>
              <a:gdLst/>
              <a:ahLst/>
              <a:cxnLst/>
              <a:rect l="l" t="t" r="r" b="b"/>
              <a:pathLst>
                <a:path w="47625" h="314325" extrusionOk="0">
                  <a:moveTo>
                    <a:pt x="7144" y="308096"/>
                  </a:moveTo>
                  <a:lnTo>
                    <a:pt x="7144" y="7144"/>
                  </a:lnTo>
                  <a:lnTo>
                    <a:pt x="46291" y="7144"/>
                  </a:lnTo>
                  <a:lnTo>
                    <a:pt x="46291" y="308096"/>
                  </a:lnTo>
                  <a:lnTo>
                    <a:pt x="7144" y="30809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5510958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5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2" y="259642"/>
                    <a:pt x="35862" y="237468"/>
                  </a:cubicBezTo>
                  <a:lnTo>
                    <a:pt x="35862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2" y="83296"/>
                  </a:lnTo>
                  <a:lnTo>
                    <a:pt x="35862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1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5645670" y="3175861"/>
              <a:ext cx="219075" cy="238125"/>
            </a:xfrm>
            <a:custGeom>
              <a:avLst/>
              <a:gdLst/>
              <a:ahLst/>
              <a:cxnLst/>
              <a:rect l="l" t="t" r="r" b="b"/>
              <a:pathLst>
                <a:path w="219075" h="238125" extrusionOk="0">
                  <a:moveTo>
                    <a:pt x="171155" y="203187"/>
                  </a:moveTo>
                  <a:cubicBezTo>
                    <a:pt x="156658" y="214827"/>
                    <a:pt x="142694" y="223028"/>
                    <a:pt x="129283" y="227819"/>
                  </a:cubicBezTo>
                  <a:cubicBezTo>
                    <a:pt x="115862" y="232610"/>
                    <a:pt x="101470" y="235010"/>
                    <a:pt x="86106" y="235010"/>
                  </a:cubicBezTo>
                  <a:cubicBezTo>
                    <a:pt x="60722" y="235010"/>
                    <a:pt x="41215" y="229162"/>
                    <a:pt x="27584" y="217456"/>
                  </a:cubicBezTo>
                  <a:cubicBezTo>
                    <a:pt x="13944" y="205750"/>
                    <a:pt x="7144" y="190805"/>
                    <a:pt x="7144" y="172603"/>
                  </a:cubicBezTo>
                  <a:cubicBezTo>
                    <a:pt x="7144" y="161925"/>
                    <a:pt x="9715" y="152171"/>
                    <a:pt x="14869" y="143351"/>
                  </a:cubicBezTo>
                  <a:cubicBezTo>
                    <a:pt x="20012" y="134522"/>
                    <a:pt x="26756" y="127435"/>
                    <a:pt x="35100" y="122111"/>
                  </a:cubicBezTo>
                  <a:cubicBezTo>
                    <a:pt x="43434" y="116767"/>
                    <a:pt x="52826" y="112738"/>
                    <a:pt x="63265" y="109995"/>
                  </a:cubicBezTo>
                  <a:cubicBezTo>
                    <a:pt x="70952" y="108090"/>
                    <a:pt x="82544" y="106232"/>
                    <a:pt x="98069" y="104461"/>
                  </a:cubicBezTo>
                  <a:cubicBezTo>
                    <a:pt x="129673" y="100898"/>
                    <a:pt x="152962" y="96660"/>
                    <a:pt x="167897" y="91726"/>
                  </a:cubicBezTo>
                  <a:cubicBezTo>
                    <a:pt x="168040" y="86668"/>
                    <a:pt x="168107" y="83449"/>
                    <a:pt x="168107" y="82077"/>
                  </a:cubicBezTo>
                  <a:cubicBezTo>
                    <a:pt x="168107" y="67027"/>
                    <a:pt x="164402" y="56417"/>
                    <a:pt x="157010" y="50254"/>
                  </a:cubicBezTo>
                  <a:cubicBezTo>
                    <a:pt x="147009" y="41910"/>
                    <a:pt x="132140" y="37738"/>
                    <a:pt x="112414" y="37738"/>
                  </a:cubicBezTo>
                  <a:cubicBezTo>
                    <a:pt x="93993" y="37738"/>
                    <a:pt x="80410" y="40786"/>
                    <a:pt x="71628" y="46873"/>
                  </a:cubicBezTo>
                  <a:cubicBezTo>
                    <a:pt x="62855" y="52969"/>
                    <a:pt x="56359" y="63741"/>
                    <a:pt x="52159" y="79210"/>
                  </a:cubicBezTo>
                  <a:lnTo>
                    <a:pt x="13868" y="74276"/>
                  </a:lnTo>
                  <a:cubicBezTo>
                    <a:pt x="17354" y="58817"/>
                    <a:pt x="23079" y="46330"/>
                    <a:pt x="31061" y="36814"/>
                  </a:cubicBezTo>
                  <a:cubicBezTo>
                    <a:pt x="39033" y="27299"/>
                    <a:pt x="50568" y="19974"/>
                    <a:pt x="65646" y="14840"/>
                  </a:cubicBezTo>
                  <a:cubicBezTo>
                    <a:pt x="80734" y="9716"/>
                    <a:pt x="98203" y="7144"/>
                    <a:pt x="118072" y="7144"/>
                  </a:cubicBezTo>
                  <a:cubicBezTo>
                    <a:pt x="137789" y="7144"/>
                    <a:pt x="153819" y="9325"/>
                    <a:pt x="166145" y="13706"/>
                  </a:cubicBezTo>
                  <a:cubicBezTo>
                    <a:pt x="178470" y="18088"/>
                    <a:pt x="187538" y="23593"/>
                    <a:pt x="193338" y="30232"/>
                  </a:cubicBezTo>
                  <a:cubicBezTo>
                    <a:pt x="199130" y="36862"/>
                    <a:pt x="203197" y="45244"/>
                    <a:pt x="205511" y="55378"/>
                  </a:cubicBezTo>
                  <a:cubicBezTo>
                    <a:pt x="206826" y="61674"/>
                    <a:pt x="207474" y="73038"/>
                    <a:pt x="207474" y="89459"/>
                  </a:cubicBezTo>
                  <a:lnTo>
                    <a:pt x="207474" y="138722"/>
                  </a:lnTo>
                  <a:cubicBezTo>
                    <a:pt x="207474" y="173069"/>
                    <a:pt x="208302" y="194805"/>
                    <a:pt x="209979" y="203902"/>
                  </a:cubicBezTo>
                  <a:cubicBezTo>
                    <a:pt x="211646" y="213008"/>
                    <a:pt x="214941" y="221733"/>
                    <a:pt x="219875" y="230076"/>
                  </a:cubicBezTo>
                  <a:lnTo>
                    <a:pt x="178975" y="230076"/>
                  </a:lnTo>
                  <a:cubicBezTo>
                    <a:pt x="174927" y="222409"/>
                    <a:pt x="172317" y="213446"/>
                    <a:pt x="171155" y="203187"/>
                  </a:cubicBezTo>
                  <a:close/>
                  <a:moveTo>
                    <a:pt x="167897" y="120663"/>
                  </a:moveTo>
                  <a:cubicBezTo>
                    <a:pt x="153676" y="126140"/>
                    <a:pt x="132369" y="130788"/>
                    <a:pt x="103937" y="134626"/>
                  </a:cubicBezTo>
                  <a:cubicBezTo>
                    <a:pt x="87849" y="136808"/>
                    <a:pt x="76457" y="139275"/>
                    <a:pt x="69790" y="142008"/>
                  </a:cubicBezTo>
                  <a:cubicBezTo>
                    <a:pt x="63113" y="144751"/>
                    <a:pt x="57969" y="148752"/>
                    <a:pt x="54340" y="154019"/>
                  </a:cubicBezTo>
                  <a:cubicBezTo>
                    <a:pt x="50711" y="159296"/>
                    <a:pt x="48911" y="165144"/>
                    <a:pt x="48911" y="171574"/>
                  </a:cubicBezTo>
                  <a:cubicBezTo>
                    <a:pt x="48911" y="181432"/>
                    <a:pt x="52854" y="189633"/>
                    <a:pt x="60760" y="196215"/>
                  </a:cubicBezTo>
                  <a:cubicBezTo>
                    <a:pt x="68666" y="202778"/>
                    <a:pt x="80229" y="206064"/>
                    <a:pt x="95460" y="206064"/>
                  </a:cubicBezTo>
                  <a:cubicBezTo>
                    <a:pt x="110538" y="206064"/>
                    <a:pt x="123958" y="202949"/>
                    <a:pt x="135703" y="196729"/>
                  </a:cubicBezTo>
                  <a:cubicBezTo>
                    <a:pt x="147447" y="190500"/>
                    <a:pt x="156086" y="181985"/>
                    <a:pt x="161592" y="171164"/>
                  </a:cubicBezTo>
                  <a:cubicBezTo>
                    <a:pt x="165792" y="162820"/>
                    <a:pt x="167907" y="150504"/>
                    <a:pt x="167907" y="134217"/>
                  </a:cubicBezTo>
                  <a:lnTo>
                    <a:pt x="167907" y="120663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5909360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9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9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6138265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4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1" y="259642"/>
                    <a:pt x="35861" y="237468"/>
                  </a:cubicBezTo>
                  <a:lnTo>
                    <a:pt x="35861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1" y="83296"/>
                  </a:lnTo>
                  <a:lnTo>
                    <a:pt x="35861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0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6270577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8" y="80639"/>
                    <a:pt x="13668" y="69961"/>
                  </a:cubicBezTo>
                  <a:cubicBezTo>
                    <a:pt x="13668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2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97" name="Google Shape;597;p19"/>
          <p:cNvPicPr preferRelativeResize="0"/>
          <p:nvPr/>
        </p:nvPicPr>
        <p:blipFill rotWithShape="1">
          <a:blip r:embed="rId2">
            <a:alphaModFix/>
          </a:blip>
          <a:srcRect l="31206" t="11494" r="-114" b="5532"/>
          <a:stretch/>
        </p:blipFill>
        <p:spPr>
          <a:xfrm>
            <a:off x="6238268" y="0"/>
            <a:ext cx="291341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19"/>
          <p:cNvGrpSpPr/>
          <p:nvPr/>
        </p:nvGrpSpPr>
        <p:grpSpPr>
          <a:xfrm>
            <a:off x="3352922" y="5819552"/>
            <a:ext cx="1338949" cy="661627"/>
            <a:chOff x="2428087" y="1950365"/>
            <a:chExt cx="4042782" cy="1844030"/>
          </a:xfrm>
        </p:grpSpPr>
        <p:sp>
          <p:nvSpPr>
            <p:cNvPr id="599" name="Google Shape;599;p19"/>
            <p:cNvSpPr/>
            <p:nvPr/>
          </p:nvSpPr>
          <p:spPr>
            <a:xfrm>
              <a:off x="2436869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75" y="400641"/>
                  </a:moveTo>
                  <a:lnTo>
                    <a:pt x="144180" y="400641"/>
                  </a:lnTo>
                  <a:cubicBezTo>
                    <a:pt x="144180" y="486518"/>
                    <a:pt x="167735" y="552488"/>
                    <a:pt x="214836" y="598637"/>
                  </a:cubicBezTo>
                  <a:cubicBezTo>
                    <a:pt x="256470" y="638842"/>
                    <a:pt x="309934" y="658911"/>
                    <a:pt x="375333" y="658911"/>
                  </a:cubicBezTo>
                  <a:cubicBezTo>
                    <a:pt x="449885" y="658911"/>
                    <a:pt x="512083" y="637223"/>
                    <a:pt x="561927" y="593931"/>
                  </a:cubicBezTo>
                  <a:lnTo>
                    <a:pt x="616791" y="687896"/>
                  </a:lnTo>
                  <a:cubicBezTo>
                    <a:pt x="596627" y="707993"/>
                    <a:pt x="565775" y="725367"/>
                    <a:pt x="524218" y="739950"/>
                  </a:cubicBezTo>
                  <a:cubicBezTo>
                    <a:pt x="472116" y="759114"/>
                    <a:pt x="414033" y="768725"/>
                    <a:pt x="350006" y="768725"/>
                  </a:cubicBezTo>
                  <a:cubicBezTo>
                    <a:pt x="257670" y="768725"/>
                    <a:pt x="179261" y="737416"/>
                    <a:pt x="114814" y="674780"/>
                  </a:cubicBezTo>
                  <a:cubicBezTo>
                    <a:pt x="43005" y="605828"/>
                    <a:pt x="7144" y="513055"/>
                    <a:pt x="7144" y="396469"/>
                  </a:cubicBezTo>
                  <a:cubicBezTo>
                    <a:pt x="7144" y="275368"/>
                    <a:pt x="43929" y="178241"/>
                    <a:pt x="117510" y="105118"/>
                  </a:cubicBezTo>
                  <a:cubicBezTo>
                    <a:pt x="183290" y="39786"/>
                    <a:pt x="261176" y="7144"/>
                    <a:pt x="351177" y="7144"/>
                  </a:cubicBezTo>
                  <a:cubicBezTo>
                    <a:pt x="455762" y="7144"/>
                    <a:pt x="537772" y="36614"/>
                    <a:pt x="597179" y="95574"/>
                  </a:cubicBezTo>
                  <a:cubicBezTo>
                    <a:pt x="654758" y="152238"/>
                    <a:pt x="683533" y="227457"/>
                    <a:pt x="683533" y="321107"/>
                  </a:cubicBezTo>
                  <a:cubicBezTo>
                    <a:pt x="683543" y="349910"/>
                    <a:pt x="680085" y="376438"/>
                    <a:pt x="673275" y="400641"/>
                  </a:cubicBezTo>
                  <a:close/>
                  <a:moveTo>
                    <a:pt x="357597" y="116938"/>
                  </a:moveTo>
                  <a:cubicBezTo>
                    <a:pt x="299514" y="116938"/>
                    <a:pt x="250822" y="135674"/>
                    <a:pt x="211512" y="173050"/>
                  </a:cubicBezTo>
                  <a:cubicBezTo>
                    <a:pt x="174003" y="208636"/>
                    <a:pt x="152695" y="252879"/>
                    <a:pt x="147704" y="305810"/>
                  </a:cubicBezTo>
                  <a:lnTo>
                    <a:pt x="554422" y="305810"/>
                  </a:lnTo>
                  <a:cubicBezTo>
                    <a:pt x="554422" y="253375"/>
                    <a:pt x="537953" y="209588"/>
                    <a:pt x="505054" y="174450"/>
                  </a:cubicBezTo>
                  <a:cubicBezTo>
                    <a:pt x="468935" y="136103"/>
                    <a:pt x="419738" y="116938"/>
                    <a:pt x="357597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259963" y="1950365"/>
              <a:ext cx="266700" cy="1057275"/>
            </a:xfrm>
            <a:custGeom>
              <a:avLst/>
              <a:gdLst/>
              <a:ahLst/>
              <a:cxnLst/>
              <a:rect l="l" t="t" r="r" b="b"/>
              <a:pathLst>
                <a:path w="266700" h="1057275" extrusionOk="0">
                  <a:moveTo>
                    <a:pt x="7144" y="833847"/>
                  </a:moveTo>
                  <a:lnTo>
                    <a:pt x="7144" y="7144"/>
                  </a:lnTo>
                  <a:lnTo>
                    <a:pt x="137160" y="7144"/>
                  </a:lnTo>
                  <a:lnTo>
                    <a:pt x="137160" y="811578"/>
                  </a:lnTo>
                  <a:cubicBezTo>
                    <a:pt x="137160" y="850868"/>
                    <a:pt x="148523" y="881767"/>
                    <a:pt x="171136" y="904389"/>
                  </a:cubicBezTo>
                  <a:cubicBezTo>
                    <a:pt x="193872" y="926954"/>
                    <a:pt x="223514" y="938251"/>
                    <a:pt x="260137" y="938251"/>
                  </a:cubicBezTo>
                  <a:lnTo>
                    <a:pt x="260137" y="1055103"/>
                  </a:lnTo>
                  <a:cubicBezTo>
                    <a:pt x="91469" y="1055103"/>
                    <a:pt x="7144" y="981370"/>
                    <a:pt x="7144" y="833847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615674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46" y="400641"/>
                  </a:moveTo>
                  <a:lnTo>
                    <a:pt x="144161" y="400641"/>
                  </a:lnTo>
                  <a:cubicBezTo>
                    <a:pt x="144161" y="486518"/>
                    <a:pt x="167716" y="552488"/>
                    <a:pt x="214827" y="598637"/>
                  </a:cubicBezTo>
                  <a:cubicBezTo>
                    <a:pt x="256442" y="638842"/>
                    <a:pt x="309982" y="658911"/>
                    <a:pt x="375361" y="658911"/>
                  </a:cubicBezTo>
                  <a:cubicBezTo>
                    <a:pt x="449847" y="658911"/>
                    <a:pt x="512055" y="637223"/>
                    <a:pt x="561899" y="593931"/>
                  </a:cubicBezTo>
                  <a:lnTo>
                    <a:pt x="616744" y="687896"/>
                  </a:lnTo>
                  <a:cubicBezTo>
                    <a:pt x="596656" y="707993"/>
                    <a:pt x="565804" y="725367"/>
                    <a:pt x="524199" y="739950"/>
                  </a:cubicBezTo>
                  <a:cubicBezTo>
                    <a:pt x="472078" y="759114"/>
                    <a:pt x="414071" y="768725"/>
                    <a:pt x="350044" y="768725"/>
                  </a:cubicBezTo>
                  <a:cubicBezTo>
                    <a:pt x="257718" y="768725"/>
                    <a:pt x="179299" y="737416"/>
                    <a:pt x="114862" y="674780"/>
                  </a:cubicBezTo>
                  <a:cubicBezTo>
                    <a:pt x="43043" y="605828"/>
                    <a:pt x="7144" y="513055"/>
                    <a:pt x="7144" y="396469"/>
                  </a:cubicBezTo>
                  <a:cubicBezTo>
                    <a:pt x="7144" y="275368"/>
                    <a:pt x="43910" y="178241"/>
                    <a:pt x="117481" y="105118"/>
                  </a:cubicBezTo>
                  <a:cubicBezTo>
                    <a:pt x="183261" y="39786"/>
                    <a:pt x="261147" y="7144"/>
                    <a:pt x="351120" y="7144"/>
                  </a:cubicBezTo>
                  <a:cubicBezTo>
                    <a:pt x="455790" y="7144"/>
                    <a:pt x="537791" y="36614"/>
                    <a:pt x="597218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24" y="349910"/>
                    <a:pt x="680104" y="376438"/>
                    <a:pt x="673246" y="400641"/>
                  </a:cubicBezTo>
                  <a:close/>
                  <a:moveTo>
                    <a:pt x="357569" y="116938"/>
                  </a:moveTo>
                  <a:cubicBezTo>
                    <a:pt x="299533" y="116938"/>
                    <a:pt x="250784" y="135674"/>
                    <a:pt x="211484" y="173050"/>
                  </a:cubicBezTo>
                  <a:cubicBezTo>
                    <a:pt x="173993" y="208636"/>
                    <a:pt x="152733" y="252879"/>
                    <a:pt x="147695" y="305810"/>
                  </a:cubicBezTo>
                  <a:lnTo>
                    <a:pt x="554393" y="305810"/>
                  </a:lnTo>
                  <a:cubicBezTo>
                    <a:pt x="554393" y="253375"/>
                    <a:pt x="537924" y="209588"/>
                    <a:pt x="505044" y="174450"/>
                  </a:cubicBezTo>
                  <a:cubicBezTo>
                    <a:pt x="468906" y="136103"/>
                    <a:pt x="419786" y="116938"/>
                    <a:pt x="35756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4343860" y="2249040"/>
              <a:ext cx="676275" cy="762000"/>
            </a:xfrm>
            <a:custGeom>
              <a:avLst/>
              <a:gdLst/>
              <a:ahLst/>
              <a:cxnLst/>
              <a:rect l="l" t="t" r="r" b="b"/>
              <a:pathLst>
                <a:path w="676275" h="762000" extrusionOk="0">
                  <a:moveTo>
                    <a:pt x="355873" y="756428"/>
                  </a:moveTo>
                  <a:lnTo>
                    <a:pt x="321631" y="756428"/>
                  </a:lnTo>
                  <a:lnTo>
                    <a:pt x="7144" y="7144"/>
                  </a:lnTo>
                  <a:lnTo>
                    <a:pt x="149447" y="7144"/>
                  </a:lnTo>
                  <a:lnTo>
                    <a:pt x="343586" y="521017"/>
                  </a:lnTo>
                  <a:lnTo>
                    <a:pt x="542115" y="7144"/>
                  </a:lnTo>
                  <a:lnTo>
                    <a:pt x="678266" y="7144"/>
                  </a:lnTo>
                  <a:lnTo>
                    <a:pt x="355873" y="756428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5067808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27" y="400641"/>
                  </a:moveTo>
                  <a:lnTo>
                    <a:pt x="144151" y="400641"/>
                  </a:lnTo>
                  <a:cubicBezTo>
                    <a:pt x="144151" y="486518"/>
                    <a:pt x="167726" y="552488"/>
                    <a:pt x="214827" y="598637"/>
                  </a:cubicBezTo>
                  <a:cubicBezTo>
                    <a:pt x="256422" y="638842"/>
                    <a:pt x="309915" y="658911"/>
                    <a:pt x="375295" y="658911"/>
                  </a:cubicBezTo>
                  <a:cubicBezTo>
                    <a:pt x="449875" y="658911"/>
                    <a:pt x="512026" y="637223"/>
                    <a:pt x="561832" y="593931"/>
                  </a:cubicBezTo>
                  <a:lnTo>
                    <a:pt x="616791" y="687896"/>
                  </a:lnTo>
                  <a:cubicBezTo>
                    <a:pt x="596665" y="707993"/>
                    <a:pt x="565795" y="725367"/>
                    <a:pt x="524208" y="739950"/>
                  </a:cubicBezTo>
                  <a:cubicBezTo>
                    <a:pt x="472031" y="759114"/>
                    <a:pt x="414023" y="768725"/>
                    <a:pt x="349996" y="768725"/>
                  </a:cubicBezTo>
                  <a:cubicBezTo>
                    <a:pt x="257642" y="768725"/>
                    <a:pt x="179241" y="737416"/>
                    <a:pt x="114805" y="674780"/>
                  </a:cubicBezTo>
                  <a:cubicBezTo>
                    <a:pt x="43053" y="605828"/>
                    <a:pt x="7144" y="513055"/>
                    <a:pt x="7144" y="396469"/>
                  </a:cubicBezTo>
                  <a:cubicBezTo>
                    <a:pt x="7144" y="275368"/>
                    <a:pt x="43920" y="178241"/>
                    <a:pt x="117491" y="105118"/>
                  </a:cubicBezTo>
                  <a:cubicBezTo>
                    <a:pt x="183261" y="39786"/>
                    <a:pt x="261118" y="7144"/>
                    <a:pt x="351158" y="7144"/>
                  </a:cubicBezTo>
                  <a:cubicBezTo>
                    <a:pt x="455790" y="7144"/>
                    <a:pt x="537763" y="36614"/>
                    <a:pt x="597180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14" y="349910"/>
                    <a:pt x="680113" y="376438"/>
                    <a:pt x="673227" y="400641"/>
                  </a:cubicBezTo>
                  <a:close/>
                  <a:moveTo>
                    <a:pt x="357559" y="116938"/>
                  </a:moveTo>
                  <a:cubicBezTo>
                    <a:pt x="299495" y="116938"/>
                    <a:pt x="250774" y="135674"/>
                    <a:pt x="211474" y="173050"/>
                  </a:cubicBezTo>
                  <a:cubicBezTo>
                    <a:pt x="173984" y="208636"/>
                    <a:pt x="152733" y="252879"/>
                    <a:pt x="147695" y="305810"/>
                  </a:cubicBezTo>
                  <a:lnTo>
                    <a:pt x="554364" y="305810"/>
                  </a:lnTo>
                  <a:cubicBezTo>
                    <a:pt x="554364" y="253375"/>
                    <a:pt x="537915" y="209588"/>
                    <a:pt x="504968" y="174450"/>
                  </a:cubicBezTo>
                  <a:cubicBezTo>
                    <a:pt x="468849" y="136103"/>
                    <a:pt x="419710" y="116938"/>
                    <a:pt x="35755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5880319" y="2236743"/>
              <a:ext cx="590550" cy="752475"/>
            </a:xfrm>
            <a:custGeom>
              <a:avLst/>
              <a:gdLst/>
              <a:ahLst/>
              <a:cxnLst/>
              <a:rect l="l" t="t" r="r" b="b"/>
              <a:pathLst>
                <a:path w="590550" h="752475" extrusionOk="0">
                  <a:moveTo>
                    <a:pt x="458667" y="754666"/>
                  </a:moveTo>
                  <a:lnTo>
                    <a:pt x="458667" y="327908"/>
                  </a:lnTo>
                  <a:cubicBezTo>
                    <a:pt x="458667" y="249831"/>
                    <a:pt x="446922" y="195148"/>
                    <a:pt x="423386" y="163859"/>
                  </a:cubicBezTo>
                  <a:cubicBezTo>
                    <a:pt x="399812" y="132559"/>
                    <a:pt x="360378" y="116919"/>
                    <a:pt x="305105" y="116919"/>
                  </a:cubicBezTo>
                  <a:cubicBezTo>
                    <a:pt x="275415" y="116919"/>
                    <a:pt x="244335" y="125835"/>
                    <a:pt x="211874" y="143675"/>
                  </a:cubicBezTo>
                  <a:cubicBezTo>
                    <a:pt x="179432" y="161439"/>
                    <a:pt x="154496" y="183413"/>
                    <a:pt x="137170" y="209417"/>
                  </a:cubicBezTo>
                  <a:lnTo>
                    <a:pt x="137170" y="754656"/>
                  </a:lnTo>
                  <a:lnTo>
                    <a:pt x="7144" y="754656"/>
                  </a:lnTo>
                  <a:lnTo>
                    <a:pt x="7144" y="21193"/>
                  </a:lnTo>
                  <a:lnTo>
                    <a:pt x="96231" y="21193"/>
                  </a:lnTo>
                  <a:lnTo>
                    <a:pt x="137284" y="115719"/>
                  </a:lnTo>
                  <a:cubicBezTo>
                    <a:pt x="180222" y="43282"/>
                    <a:pt x="250317" y="7144"/>
                    <a:pt x="347529" y="7144"/>
                  </a:cubicBezTo>
                  <a:cubicBezTo>
                    <a:pt x="508302" y="7144"/>
                    <a:pt x="588673" y="104918"/>
                    <a:pt x="588673" y="300352"/>
                  </a:cubicBezTo>
                  <a:lnTo>
                    <a:pt x="588673" y="754666"/>
                  </a:lnTo>
                  <a:lnTo>
                    <a:pt x="458667" y="754666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2436869" y="3603895"/>
              <a:ext cx="114300" cy="190500"/>
            </a:xfrm>
            <a:custGeom>
              <a:avLst/>
              <a:gdLst/>
              <a:ahLst/>
              <a:cxnLst/>
              <a:rect l="l" t="t" r="r" b="b"/>
              <a:pathLst>
                <a:path w="114300" h="190500" extrusionOk="0">
                  <a:moveTo>
                    <a:pt x="7144" y="184299"/>
                  </a:moveTo>
                  <a:lnTo>
                    <a:pt x="7144" y="7144"/>
                  </a:lnTo>
                  <a:lnTo>
                    <a:pt x="31556" y="7144"/>
                  </a:lnTo>
                  <a:lnTo>
                    <a:pt x="31556" y="162525"/>
                  </a:lnTo>
                  <a:lnTo>
                    <a:pt x="112376" y="162525"/>
                  </a:lnTo>
                  <a:lnTo>
                    <a:pt x="112376" y="184290"/>
                  </a:lnTo>
                  <a:lnTo>
                    <a:pt x="7144" y="1842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2620597" y="364912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7144" y="74019"/>
                  </a:moveTo>
                  <a:cubicBezTo>
                    <a:pt x="7144" y="54026"/>
                    <a:pt x="12573" y="37881"/>
                    <a:pt x="23441" y="25584"/>
                  </a:cubicBezTo>
                  <a:cubicBezTo>
                    <a:pt x="34309" y="13297"/>
                    <a:pt x="48606" y="7144"/>
                    <a:pt x="66351" y="7144"/>
                  </a:cubicBezTo>
                  <a:cubicBezTo>
                    <a:pt x="85068" y="7144"/>
                    <a:pt x="99603" y="13049"/>
                    <a:pt x="109938" y="24851"/>
                  </a:cubicBezTo>
                  <a:cubicBezTo>
                    <a:pt x="120272" y="36662"/>
                    <a:pt x="125444" y="53054"/>
                    <a:pt x="125444" y="74009"/>
                  </a:cubicBezTo>
                  <a:cubicBezTo>
                    <a:pt x="125444" y="94888"/>
                    <a:pt x="120148" y="111357"/>
                    <a:pt x="109576" y="123415"/>
                  </a:cubicBezTo>
                  <a:cubicBezTo>
                    <a:pt x="98993" y="135465"/>
                    <a:pt x="84592" y="141484"/>
                    <a:pt x="66361" y="141484"/>
                  </a:cubicBezTo>
                  <a:cubicBezTo>
                    <a:pt x="47720" y="141484"/>
                    <a:pt x="33195" y="135388"/>
                    <a:pt x="22774" y="123225"/>
                  </a:cubicBezTo>
                  <a:cubicBezTo>
                    <a:pt x="12354" y="111061"/>
                    <a:pt x="7144" y="94659"/>
                    <a:pt x="7144" y="74019"/>
                  </a:cubicBezTo>
                  <a:close/>
                  <a:moveTo>
                    <a:pt x="31566" y="74019"/>
                  </a:moveTo>
                  <a:cubicBezTo>
                    <a:pt x="31566" y="106508"/>
                    <a:pt x="43167" y="122749"/>
                    <a:pt x="66361" y="122749"/>
                  </a:cubicBezTo>
                  <a:cubicBezTo>
                    <a:pt x="77181" y="122749"/>
                    <a:pt x="85668" y="118396"/>
                    <a:pt x="91811" y="109690"/>
                  </a:cubicBezTo>
                  <a:cubicBezTo>
                    <a:pt x="97955" y="100984"/>
                    <a:pt x="101032" y="89097"/>
                    <a:pt x="101032" y="74019"/>
                  </a:cubicBezTo>
                  <a:cubicBezTo>
                    <a:pt x="101032" y="41939"/>
                    <a:pt x="89478" y="25889"/>
                    <a:pt x="66361" y="25889"/>
                  </a:cubicBezTo>
                  <a:cubicBezTo>
                    <a:pt x="55778" y="25889"/>
                    <a:pt x="47339" y="30156"/>
                    <a:pt x="41024" y="38710"/>
                  </a:cubicBezTo>
                  <a:cubicBezTo>
                    <a:pt x="34709" y="47263"/>
                    <a:pt x="31566" y="59017"/>
                    <a:pt x="31566" y="74019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2830823" y="3649120"/>
              <a:ext cx="114300" cy="142875"/>
            </a:xfrm>
            <a:custGeom>
              <a:avLst/>
              <a:gdLst/>
              <a:ahLst/>
              <a:cxnLst/>
              <a:rect l="l" t="t" r="r" b="b"/>
              <a:pathLst>
                <a:path w="114300" h="142875" extrusionOk="0">
                  <a:moveTo>
                    <a:pt x="87592" y="139075"/>
                  </a:moveTo>
                  <a:lnTo>
                    <a:pt x="87592" y="63741"/>
                  </a:lnTo>
                  <a:cubicBezTo>
                    <a:pt x="87592" y="49959"/>
                    <a:pt x="85496" y="40300"/>
                    <a:pt x="81305" y="34776"/>
                  </a:cubicBezTo>
                  <a:cubicBezTo>
                    <a:pt x="77114" y="29261"/>
                    <a:pt x="70094" y="26499"/>
                    <a:pt x="60246" y="26499"/>
                  </a:cubicBezTo>
                  <a:cubicBezTo>
                    <a:pt x="54950" y="26499"/>
                    <a:pt x="49425" y="28070"/>
                    <a:pt x="43644" y="31213"/>
                  </a:cubicBezTo>
                  <a:cubicBezTo>
                    <a:pt x="37862" y="34357"/>
                    <a:pt x="33433" y="38224"/>
                    <a:pt x="30337" y="42824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23012" y="9563"/>
                  </a:lnTo>
                  <a:lnTo>
                    <a:pt x="30337" y="26251"/>
                  </a:lnTo>
                  <a:cubicBezTo>
                    <a:pt x="37986" y="13506"/>
                    <a:pt x="50482" y="7144"/>
                    <a:pt x="67818" y="7144"/>
                  </a:cubicBezTo>
                  <a:cubicBezTo>
                    <a:pt x="96469" y="7144"/>
                    <a:pt x="110795" y="24393"/>
                    <a:pt x="110795" y="58903"/>
                  </a:cubicBezTo>
                  <a:lnTo>
                    <a:pt x="110795" y="139075"/>
                  </a:lnTo>
                  <a:lnTo>
                    <a:pt x="87592" y="139075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027619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55" y="189624"/>
                  </a:moveTo>
                  <a:lnTo>
                    <a:pt x="97355" y="180070"/>
                  </a:lnTo>
                  <a:cubicBezTo>
                    <a:pt x="89297" y="188052"/>
                    <a:pt x="77581" y="192043"/>
                    <a:pt x="62198" y="192043"/>
                  </a:cubicBezTo>
                  <a:cubicBezTo>
                    <a:pt x="45844" y="192043"/>
                    <a:pt x="32575" y="186242"/>
                    <a:pt x="22403" y="174631"/>
                  </a:cubicBezTo>
                  <a:cubicBezTo>
                    <a:pt x="1223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406" y="57817"/>
                    <a:pt x="66599" y="57817"/>
                  </a:cubicBezTo>
                  <a:cubicBezTo>
                    <a:pt x="80105" y="57817"/>
                    <a:pt x="90364" y="60960"/>
                    <a:pt x="97365" y="67246"/>
                  </a:cubicBezTo>
                  <a:lnTo>
                    <a:pt x="97365" y="7144"/>
                  </a:lnTo>
                  <a:lnTo>
                    <a:pt x="120558" y="7144"/>
                  </a:lnTo>
                  <a:lnTo>
                    <a:pt x="120558" y="189614"/>
                  </a:lnTo>
                  <a:lnTo>
                    <a:pt x="97355" y="189614"/>
                  </a:lnTo>
                  <a:close/>
                  <a:moveTo>
                    <a:pt x="97355" y="90230"/>
                  </a:moveTo>
                  <a:cubicBezTo>
                    <a:pt x="91497" y="81525"/>
                    <a:pt x="83477" y="77172"/>
                    <a:pt x="73304" y="77172"/>
                  </a:cubicBezTo>
                  <a:cubicBezTo>
                    <a:pt x="60855" y="77172"/>
                    <a:pt x="50778" y="81763"/>
                    <a:pt x="43091" y="90954"/>
                  </a:cubicBezTo>
                  <a:cubicBezTo>
                    <a:pt x="35404" y="100146"/>
                    <a:pt x="31556" y="111824"/>
                    <a:pt x="31556" y="126025"/>
                  </a:cubicBezTo>
                  <a:cubicBezTo>
                    <a:pt x="31556" y="157220"/>
                    <a:pt x="45882" y="172822"/>
                    <a:pt x="74533" y="172822"/>
                  </a:cubicBezTo>
                  <a:cubicBezTo>
                    <a:pt x="78200" y="172822"/>
                    <a:pt x="82591" y="171679"/>
                    <a:pt x="87716" y="169374"/>
                  </a:cubicBezTo>
                  <a:cubicBezTo>
                    <a:pt x="92840" y="167088"/>
                    <a:pt x="96060" y="164649"/>
                    <a:pt x="97365" y="162058"/>
                  </a:cubicBezTo>
                  <a:lnTo>
                    <a:pt x="9736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233188" y="364912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7144" y="74019"/>
                  </a:moveTo>
                  <a:cubicBezTo>
                    <a:pt x="7144" y="54026"/>
                    <a:pt x="12573" y="37881"/>
                    <a:pt x="23441" y="25584"/>
                  </a:cubicBezTo>
                  <a:cubicBezTo>
                    <a:pt x="34309" y="13297"/>
                    <a:pt x="48606" y="7144"/>
                    <a:pt x="66351" y="7144"/>
                  </a:cubicBezTo>
                  <a:cubicBezTo>
                    <a:pt x="85068" y="7144"/>
                    <a:pt x="99603" y="13049"/>
                    <a:pt x="109938" y="24851"/>
                  </a:cubicBezTo>
                  <a:cubicBezTo>
                    <a:pt x="120272" y="36662"/>
                    <a:pt x="125444" y="53054"/>
                    <a:pt x="125444" y="74009"/>
                  </a:cubicBezTo>
                  <a:cubicBezTo>
                    <a:pt x="125444" y="94888"/>
                    <a:pt x="120148" y="111357"/>
                    <a:pt x="109576" y="123415"/>
                  </a:cubicBezTo>
                  <a:cubicBezTo>
                    <a:pt x="98993" y="135465"/>
                    <a:pt x="84591" y="141484"/>
                    <a:pt x="66361" y="141484"/>
                  </a:cubicBezTo>
                  <a:cubicBezTo>
                    <a:pt x="47720" y="141484"/>
                    <a:pt x="33195" y="135388"/>
                    <a:pt x="22774" y="123225"/>
                  </a:cubicBezTo>
                  <a:cubicBezTo>
                    <a:pt x="12354" y="111061"/>
                    <a:pt x="7144" y="94659"/>
                    <a:pt x="7144" y="74019"/>
                  </a:cubicBezTo>
                  <a:close/>
                  <a:moveTo>
                    <a:pt x="31566" y="74019"/>
                  </a:moveTo>
                  <a:cubicBezTo>
                    <a:pt x="31566" y="106508"/>
                    <a:pt x="43167" y="122749"/>
                    <a:pt x="66361" y="122749"/>
                  </a:cubicBezTo>
                  <a:cubicBezTo>
                    <a:pt x="77181" y="122749"/>
                    <a:pt x="85668" y="118396"/>
                    <a:pt x="91811" y="109690"/>
                  </a:cubicBezTo>
                  <a:cubicBezTo>
                    <a:pt x="97955" y="100984"/>
                    <a:pt x="101032" y="89097"/>
                    <a:pt x="101032" y="74019"/>
                  </a:cubicBezTo>
                  <a:cubicBezTo>
                    <a:pt x="101032" y="41939"/>
                    <a:pt x="89478" y="25889"/>
                    <a:pt x="66361" y="25889"/>
                  </a:cubicBezTo>
                  <a:cubicBezTo>
                    <a:pt x="55778" y="25889"/>
                    <a:pt x="47339" y="30156"/>
                    <a:pt x="41024" y="38710"/>
                  </a:cubicBezTo>
                  <a:cubicBezTo>
                    <a:pt x="34719" y="47254"/>
                    <a:pt x="31566" y="59017"/>
                    <a:pt x="31566" y="74019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443414" y="3649120"/>
              <a:ext cx="114300" cy="142875"/>
            </a:xfrm>
            <a:custGeom>
              <a:avLst/>
              <a:gdLst/>
              <a:ahLst/>
              <a:cxnLst/>
              <a:rect l="l" t="t" r="r" b="b"/>
              <a:pathLst>
                <a:path w="114300" h="142875" extrusionOk="0">
                  <a:moveTo>
                    <a:pt x="87592" y="139075"/>
                  </a:moveTo>
                  <a:lnTo>
                    <a:pt x="87592" y="63741"/>
                  </a:lnTo>
                  <a:cubicBezTo>
                    <a:pt x="87592" y="49959"/>
                    <a:pt x="85496" y="40300"/>
                    <a:pt x="81305" y="34776"/>
                  </a:cubicBezTo>
                  <a:cubicBezTo>
                    <a:pt x="77114" y="29261"/>
                    <a:pt x="70094" y="26499"/>
                    <a:pt x="60246" y="26499"/>
                  </a:cubicBezTo>
                  <a:cubicBezTo>
                    <a:pt x="54950" y="26499"/>
                    <a:pt x="49425" y="28070"/>
                    <a:pt x="43644" y="31213"/>
                  </a:cubicBezTo>
                  <a:cubicBezTo>
                    <a:pt x="37862" y="34357"/>
                    <a:pt x="33433" y="38224"/>
                    <a:pt x="30337" y="42824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23012" y="9563"/>
                  </a:lnTo>
                  <a:lnTo>
                    <a:pt x="30337" y="26251"/>
                  </a:lnTo>
                  <a:cubicBezTo>
                    <a:pt x="37986" y="13506"/>
                    <a:pt x="50482" y="7144"/>
                    <a:pt x="67818" y="7144"/>
                  </a:cubicBezTo>
                  <a:cubicBezTo>
                    <a:pt x="96469" y="7144"/>
                    <a:pt x="110795" y="24393"/>
                    <a:pt x="110795" y="58903"/>
                  </a:cubicBezTo>
                  <a:lnTo>
                    <a:pt x="110795" y="139075"/>
                  </a:lnTo>
                  <a:lnTo>
                    <a:pt x="87592" y="139075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797639" y="3689420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34280" y="7144"/>
                  </a:moveTo>
                  <a:cubicBezTo>
                    <a:pt x="41796" y="7144"/>
                    <a:pt x="48196" y="9763"/>
                    <a:pt x="53483" y="15002"/>
                  </a:cubicBezTo>
                  <a:cubicBezTo>
                    <a:pt x="58779" y="20241"/>
                    <a:pt x="61417" y="26584"/>
                    <a:pt x="61417" y="34023"/>
                  </a:cubicBezTo>
                  <a:cubicBezTo>
                    <a:pt x="61417" y="41462"/>
                    <a:pt x="58769" y="47806"/>
                    <a:pt x="53483" y="53045"/>
                  </a:cubicBezTo>
                  <a:cubicBezTo>
                    <a:pt x="48187" y="58284"/>
                    <a:pt x="41796" y="60903"/>
                    <a:pt x="34280" y="60903"/>
                  </a:cubicBezTo>
                  <a:cubicBezTo>
                    <a:pt x="26765" y="60903"/>
                    <a:pt x="20364" y="58284"/>
                    <a:pt x="15078" y="53045"/>
                  </a:cubicBezTo>
                  <a:cubicBezTo>
                    <a:pt x="9782" y="47806"/>
                    <a:pt x="7144" y="41462"/>
                    <a:pt x="7144" y="34023"/>
                  </a:cubicBezTo>
                  <a:cubicBezTo>
                    <a:pt x="7144" y="26584"/>
                    <a:pt x="9792" y="20241"/>
                    <a:pt x="15078" y="15002"/>
                  </a:cubicBezTo>
                  <a:cubicBezTo>
                    <a:pt x="20364" y="9763"/>
                    <a:pt x="26765" y="7144"/>
                    <a:pt x="34280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087809" y="3602686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31556" y="117310"/>
                  </a:moveTo>
                  <a:lnTo>
                    <a:pt x="31556" y="185509"/>
                  </a:lnTo>
                  <a:lnTo>
                    <a:pt x="7144" y="185509"/>
                  </a:lnTo>
                  <a:lnTo>
                    <a:pt x="7144" y="8353"/>
                  </a:lnTo>
                  <a:cubicBezTo>
                    <a:pt x="25622" y="7553"/>
                    <a:pt x="36766" y="7144"/>
                    <a:pt x="40595" y="7144"/>
                  </a:cubicBezTo>
                  <a:cubicBezTo>
                    <a:pt x="92526" y="7144"/>
                    <a:pt x="118481" y="24355"/>
                    <a:pt x="118481" y="58779"/>
                  </a:cubicBezTo>
                  <a:cubicBezTo>
                    <a:pt x="118481" y="98603"/>
                    <a:pt x="95526" y="118510"/>
                    <a:pt x="49625" y="118510"/>
                  </a:cubicBezTo>
                  <a:cubicBezTo>
                    <a:pt x="46853" y="118520"/>
                    <a:pt x="40834" y="118120"/>
                    <a:pt x="31556" y="117310"/>
                  </a:cubicBezTo>
                  <a:close/>
                  <a:moveTo>
                    <a:pt x="31556" y="30118"/>
                  </a:moveTo>
                  <a:lnTo>
                    <a:pt x="31556" y="95536"/>
                  </a:lnTo>
                  <a:cubicBezTo>
                    <a:pt x="41891" y="96345"/>
                    <a:pt x="47349" y="96745"/>
                    <a:pt x="47911" y="96745"/>
                  </a:cubicBezTo>
                  <a:cubicBezTo>
                    <a:pt x="78191" y="96745"/>
                    <a:pt x="93326" y="84944"/>
                    <a:pt x="93326" y="61312"/>
                  </a:cubicBezTo>
                  <a:cubicBezTo>
                    <a:pt x="93326" y="39710"/>
                    <a:pt x="77171" y="28908"/>
                    <a:pt x="44863" y="28908"/>
                  </a:cubicBezTo>
                  <a:cubicBezTo>
                    <a:pt x="41605" y="28908"/>
                    <a:pt x="37166" y="29318"/>
                    <a:pt x="31556" y="30118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4274451" y="364911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87725" y="124206"/>
                  </a:moveTo>
                  <a:cubicBezTo>
                    <a:pt x="78448" y="135741"/>
                    <a:pt x="64246" y="141494"/>
                    <a:pt x="45120" y="141494"/>
                  </a:cubicBezTo>
                  <a:cubicBezTo>
                    <a:pt x="34862" y="141494"/>
                    <a:pt x="25975" y="137798"/>
                    <a:pt x="18440" y="130435"/>
                  </a:cubicBezTo>
                  <a:cubicBezTo>
                    <a:pt x="10916" y="123054"/>
                    <a:pt x="7144" y="113881"/>
                    <a:pt x="7144" y="102918"/>
                  </a:cubicBezTo>
                  <a:cubicBezTo>
                    <a:pt x="7144" y="89783"/>
                    <a:pt x="12945" y="78677"/>
                    <a:pt x="24536" y="69599"/>
                  </a:cubicBezTo>
                  <a:cubicBezTo>
                    <a:pt x="36138" y="60541"/>
                    <a:pt x="50921" y="55997"/>
                    <a:pt x="68913" y="55997"/>
                  </a:cubicBezTo>
                  <a:cubicBezTo>
                    <a:pt x="73800" y="55997"/>
                    <a:pt x="79334" y="57036"/>
                    <a:pt x="85516" y="59141"/>
                  </a:cubicBezTo>
                  <a:cubicBezTo>
                    <a:pt x="85516" y="38176"/>
                    <a:pt x="76067" y="27699"/>
                    <a:pt x="57188" y="27699"/>
                  </a:cubicBezTo>
                  <a:cubicBezTo>
                    <a:pt x="42701" y="27699"/>
                    <a:pt x="31547" y="31566"/>
                    <a:pt x="23736" y="39310"/>
                  </a:cubicBezTo>
                  <a:lnTo>
                    <a:pt x="13973" y="20079"/>
                  </a:lnTo>
                  <a:cubicBezTo>
                    <a:pt x="18364" y="16535"/>
                    <a:pt x="24451" y="13487"/>
                    <a:pt x="32223" y="10954"/>
                  </a:cubicBezTo>
                  <a:cubicBezTo>
                    <a:pt x="39996" y="8401"/>
                    <a:pt x="47425" y="7144"/>
                    <a:pt x="54502" y="7144"/>
                  </a:cubicBezTo>
                  <a:cubicBezTo>
                    <a:pt x="73466" y="7144"/>
                    <a:pt x="87240" y="11421"/>
                    <a:pt x="95822" y="19964"/>
                  </a:cubicBezTo>
                  <a:cubicBezTo>
                    <a:pt x="104413" y="28499"/>
                    <a:pt x="108709" y="42091"/>
                    <a:pt x="108709" y="60712"/>
                  </a:cubicBezTo>
                  <a:lnTo>
                    <a:pt x="108709" y="107147"/>
                  </a:lnTo>
                  <a:cubicBezTo>
                    <a:pt x="108709" y="118510"/>
                    <a:pt x="112128" y="126092"/>
                    <a:pt x="118967" y="129883"/>
                  </a:cubicBezTo>
                  <a:lnTo>
                    <a:pt x="118967" y="141370"/>
                  </a:lnTo>
                  <a:cubicBezTo>
                    <a:pt x="109518" y="141370"/>
                    <a:pt x="102470" y="140037"/>
                    <a:pt x="97784" y="137379"/>
                  </a:cubicBezTo>
                  <a:cubicBezTo>
                    <a:pt x="93116" y="134731"/>
                    <a:pt x="89754" y="130331"/>
                    <a:pt x="87725" y="124206"/>
                  </a:cubicBezTo>
                  <a:close/>
                  <a:moveTo>
                    <a:pt x="85525" y="75476"/>
                  </a:moveTo>
                  <a:cubicBezTo>
                    <a:pt x="78200" y="73866"/>
                    <a:pt x="73076" y="73057"/>
                    <a:pt x="70142" y="73057"/>
                  </a:cubicBezTo>
                  <a:cubicBezTo>
                    <a:pt x="58426" y="73057"/>
                    <a:pt x="48854" y="76038"/>
                    <a:pt x="41453" y="82001"/>
                  </a:cubicBezTo>
                  <a:cubicBezTo>
                    <a:pt x="34052" y="87963"/>
                    <a:pt x="30347" y="95012"/>
                    <a:pt x="30347" y="103165"/>
                  </a:cubicBezTo>
                  <a:cubicBezTo>
                    <a:pt x="30347" y="116634"/>
                    <a:pt x="38357" y="123358"/>
                    <a:pt x="54397" y="123358"/>
                  </a:cubicBezTo>
                  <a:cubicBezTo>
                    <a:pt x="66113" y="123358"/>
                    <a:pt x="76495" y="117843"/>
                    <a:pt x="85525" y="106794"/>
                  </a:cubicBezTo>
                  <a:lnTo>
                    <a:pt x="85525" y="7547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4481868" y="364912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76372" y="31690"/>
                  </a:moveTo>
                  <a:cubicBezTo>
                    <a:pt x="71323" y="28223"/>
                    <a:pt x="66227" y="26489"/>
                    <a:pt x="61103" y="26489"/>
                  </a:cubicBezTo>
                  <a:cubicBezTo>
                    <a:pt x="52883" y="26489"/>
                    <a:pt x="45701" y="30242"/>
                    <a:pt x="39557" y="37738"/>
                  </a:cubicBezTo>
                  <a:cubicBezTo>
                    <a:pt x="33414" y="45234"/>
                    <a:pt x="30337" y="54264"/>
                    <a:pt x="30337" y="64827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30337" y="9563"/>
                  </a:lnTo>
                  <a:lnTo>
                    <a:pt x="30337" y="30242"/>
                  </a:lnTo>
                  <a:cubicBezTo>
                    <a:pt x="38805" y="14849"/>
                    <a:pt x="51378" y="7144"/>
                    <a:pt x="68066" y="7144"/>
                  </a:cubicBezTo>
                  <a:cubicBezTo>
                    <a:pt x="72219" y="7144"/>
                    <a:pt x="78191" y="7868"/>
                    <a:pt x="86001" y="9325"/>
                  </a:cubicBezTo>
                  <a:lnTo>
                    <a:pt x="76372" y="316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4638011" y="3602562"/>
              <a:ext cx="57150" cy="190500"/>
            </a:xfrm>
            <a:custGeom>
              <a:avLst/>
              <a:gdLst/>
              <a:ahLst/>
              <a:cxnLst/>
              <a:rect l="l" t="t" r="r" b="b"/>
              <a:pathLst>
                <a:path w="57150" h="190500" extrusionOk="0">
                  <a:moveTo>
                    <a:pt x="25089" y="185633"/>
                  </a:moveTo>
                  <a:lnTo>
                    <a:pt x="25089" y="75466"/>
                  </a:lnTo>
                  <a:lnTo>
                    <a:pt x="7144" y="75466"/>
                  </a:lnTo>
                  <a:lnTo>
                    <a:pt x="7144" y="56121"/>
                  </a:lnTo>
                  <a:lnTo>
                    <a:pt x="48282" y="56121"/>
                  </a:lnTo>
                  <a:lnTo>
                    <a:pt x="48282" y="185633"/>
                  </a:lnTo>
                  <a:lnTo>
                    <a:pt x="25089" y="185633"/>
                  </a:lnTo>
                  <a:close/>
                  <a:moveTo>
                    <a:pt x="37786" y="7144"/>
                  </a:moveTo>
                  <a:cubicBezTo>
                    <a:pt x="41767" y="7144"/>
                    <a:pt x="45168" y="8534"/>
                    <a:pt x="47987" y="11316"/>
                  </a:cubicBezTo>
                  <a:cubicBezTo>
                    <a:pt x="50787" y="14087"/>
                    <a:pt x="52197" y="17421"/>
                    <a:pt x="52197" y="21288"/>
                  </a:cubicBezTo>
                  <a:cubicBezTo>
                    <a:pt x="52197" y="25232"/>
                    <a:pt x="50787" y="28603"/>
                    <a:pt x="47987" y="31394"/>
                  </a:cubicBezTo>
                  <a:cubicBezTo>
                    <a:pt x="45168" y="34166"/>
                    <a:pt x="41767" y="35566"/>
                    <a:pt x="37786" y="35566"/>
                  </a:cubicBezTo>
                  <a:cubicBezTo>
                    <a:pt x="33880" y="35566"/>
                    <a:pt x="30518" y="34176"/>
                    <a:pt x="27718" y="31394"/>
                  </a:cubicBezTo>
                  <a:cubicBezTo>
                    <a:pt x="24898" y="28603"/>
                    <a:pt x="23498" y="25241"/>
                    <a:pt x="23498" y="21288"/>
                  </a:cubicBezTo>
                  <a:cubicBezTo>
                    <a:pt x="23498" y="17335"/>
                    <a:pt x="24879" y="13992"/>
                    <a:pt x="27651" y="11249"/>
                  </a:cubicBezTo>
                  <a:cubicBezTo>
                    <a:pt x="30423" y="8515"/>
                    <a:pt x="33804" y="7144"/>
                    <a:pt x="37786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4774980" y="3649120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131331"/>
                  </a:moveTo>
                  <a:lnTo>
                    <a:pt x="15335" y="109566"/>
                  </a:lnTo>
                  <a:cubicBezTo>
                    <a:pt x="28280" y="117948"/>
                    <a:pt x="38691" y="122139"/>
                    <a:pt x="46587" y="122139"/>
                  </a:cubicBezTo>
                  <a:cubicBezTo>
                    <a:pt x="60913" y="122139"/>
                    <a:pt x="68075" y="116176"/>
                    <a:pt x="68075" y="104242"/>
                  </a:cubicBezTo>
                  <a:cubicBezTo>
                    <a:pt x="68075" y="95698"/>
                    <a:pt x="61151" y="88363"/>
                    <a:pt x="47320" y="82229"/>
                  </a:cubicBezTo>
                  <a:cubicBezTo>
                    <a:pt x="36652" y="77391"/>
                    <a:pt x="29480" y="73714"/>
                    <a:pt x="25765" y="71228"/>
                  </a:cubicBezTo>
                  <a:cubicBezTo>
                    <a:pt x="22050" y="68742"/>
                    <a:pt x="18840" y="65884"/>
                    <a:pt x="16116" y="62703"/>
                  </a:cubicBezTo>
                  <a:cubicBezTo>
                    <a:pt x="13392" y="59512"/>
                    <a:pt x="11354" y="56131"/>
                    <a:pt x="10011" y="52549"/>
                  </a:cubicBezTo>
                  <a:cubicBezTo>
                    <a:pt x="8668" y="48958"/>
                    <a:pt x="8001" y="45110"/>
                    <a:pt x="8001" y="40996"/>
                  </a:cubicBezTo>
                  <a:cubicBezTo>
                    <a:pt x="8001" y="30356"/>
                    <a:pt x="11906" y="22060"/>
                    <a:pt x="19717" y="16088"/>
                  </a:cubicBezTo>
                  <a:cubicBezTo>
                    <a:pt x="27527" y="10116"/>
                    <a:pt x="37738" y="7144"/>
                    <a:pt x="50349" y="7144"/>
                  </a:cubicBezTo>
                  <a:cubicBezTo>
                    <a:pt x="59874" y="7144"/>
                    <a:pt x="71885" y="10125"/>
                    <a:pt x="86373" y="16088"/>
                  </a:cubicBezTo>
                  <a:lnTo>
                    <a:pt x="79781" y="37366"/>
                  </a:lnTo>
                  <a:cubicBezTo>
                    <a:pt x="70580" y="30108"/>
                    <a:pt x="61341" y="26479"/>
                    <a:pt x="52064" y="26479"/>
                  </a:cubicBezTo>
                  <a:cubicBezTo>
                    <a:pt x="46530" y="26479"/>
                    <a:pt x="41872" y="27765"/>
                    <a:pt x="38091" y="30347"/>
                  </a:cubicBezTo>
                  <a:cubicBezTo>
                    <a:pt x="34309" y="32928"/>
                    <a:pt x="32414" y="36185"/>
                    <a:pt x="32414" y="40138"/>
                  </a:cubicBezTo>
                  <a:cubicBezTo>
                    <a:pt x="32414" y="48444"/>
                    <a:pt x="37167" y="54731"/>
                    <a:pt x="46692" y="58998"/>
                  </a:cubicBezTo>
                  <a:lnTo>
                    <a:pt x="63294" y="66494"/>
                  </a:lnTo>
                  <a:cubicBezTo>
                    <a:pt x="73476" y="71085"/>
                    <a:pt x="80877" y="76324"/>
                    <a:pt x="85515" y="82210"/>
                  </a:cubicBezTo>
                  <a:cubicBezTo>
                    <a:pt x="90154" y="88097"/>
                    <a:pt x="92488" y="95469"/>
                    <a:pt x="92488" y="104337"/>
                  </a:cubicBezTo>
                  <a:cubicBezTo>
                    <a:pt x="92488" y="115948"/>
                    <a:pt x="88373" y="125035"/>
                    <a:pt x="80143" y="131607"/>
                  </a:cubicBezTo>
                  <a:cubicBezTo>
                    <a:pt x="71924" y="138170"/>
                    <a:pt x="60531" y="141456"/>
                    <a:pt x="45958" y="141456"/>
                  </a:cubicBezTo>
                  <a:cubicBezTo>
                    <a:pt x="32214" y="141494"/>
                    <a:pt x="19269" y="138103"/>
                    <a:pt x="7144" y="131331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5102345" y="3689420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34280" y="7144"/>
                  </a:moveTo>
                  <a:cubicBezTo>
                    <a:pt x="41796" y="7144"/>
                    <a:pt x="48196" y="9763"/>
                    <a:pt x="53492" y="15002"/>
                  </a:cubicBezTo>
                  <a:cubicBezTo>
                    <a:pt x="58779" y="20241"/>
                    <a:pt x="61417" y="26584"/>
                    <a:pt x="61417" y="34023"/>
                  </a:cubicBezTo>
                  <a:cubicBezTo>
                    <a:pt x="61417" y="41462"/>
                    <a:pt x="58779" y="47806"/>
                    <a:pt x="53492" y="53045"/>
                  </a:cubicBezTo>
                  <a:cubicBezTo>
                    <a:pt x="48196" y="58284"/>
                    <a:pt x="41796" y="60903"/>
                    <a:pt x="34280" y="60903"/>
                  </a:cubicBezTo>
                  <a:cubicBezTo>
                    <a:pt x="26765" y="60903"/>
                    <a:pt x="20374" y="58284"/>
                    <a:pt x="15087" y="53045"/>
                  </a:cubicBezTo>
                  <a:cubicBezTo>
                    <a:pt x="9792" y="47806"/>
                    <a:pt x="7144" y="41462"/>
                    <a:pt x="7144" y="34023"/>
                  </a:cubicBezTo>
                  <a:cubicBezTo>
                    <a:pt x="7144" y="26584"/>
                    <a:pt x="9792" y="20241"/>
                    <a:pt x="15087" y="15002"/>
                  </a:cubicBezTo>
                  <a:cubicBezTo>
                    <a:pt x="20374" y="9763"/>
                    <a:pt x="26765" y="7144"/>
                    <a:pt x="34280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5376656" y="3603895"/>
              <a:ext cx="180975" cy="190500"/>
            </a:xfrm>
            <a:custGeom>
              <a:avLst/>
              <a:gdLst/>
              <a:ahLst/>
              <a:cxnLst/>
              <a:rect l="l" t="t" r="r" b="b"/>
              <a:pathLst>
                <a:path w="180975" h="190500" extrusionOk="0">
                  <a:moveTo>
                    <a:pt x="157658" y="184299"/>
                  </a:moveTo>
                  <a:lnTo>
                    <a:pt x="136417" y="70514"/>
                  </a:lnTo>
                  <a:lnTo>
                    <a:pt x="97355" y="186719"/>
                  </a:lnTo>
                  <a:lnTo>
                    <a:pt x="91250" y="186719"/>
                  </a:lnTo>
                  <a:lnTo>
                    <a:pt x="51092" y="70514"/>
                  </a:lnTo>
                  <a:lnTo>
                    <a:pt x="30337" y="184299"/>
                  </a:lnTo>
                  <a:lnTo>
                    <a:pt x="7144" y="184299"/>
                  </a:lnTo>
                  <a:lnTo>
                    <a:pt x="40596" y="7144"/>
                  </a:lnTo>
                  <a:lnTo>
                    <a:pt x="51692" y="7144"/>
                  </a:lnTo>
                  <a:lnTo>
                    <a:pt x="94307" y="136408"/>
                  </a:lnTo>
                  <a:lnTo>
                    <a:pt x="133617" y="7144"/>
                  </a:lnTo>
                  <a:lnTo>
                    <a:pt x="144609" y="7144"/>
                  </a:lnTo>
                  <a:lnTo>
                    <a:pt x="180861" y="184299"/>
                  </a:lnTo>
                  <a:lnTo>
                    <a:pt x="157658" y="18429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5628859" y="3649110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87716" y="124206"/>
                  </a:moveTo>
                  <a:cubicBezTo>
                    <a:pt x="78439" y="135741"/>
                    <a:pt x="64227" y="141494"/>
                    <a:pt x="45111" y="141494"/>
                  </a:cubicBezTo>
                  <a:cubicBezTo>
                    <a:pt x="34852" y="141494"/>
                    <a:pt x="25965" y="137798"/>
                    <a:pt x="18440" y="130435"/>
                  </a:cubicBezTo>
                  <a:cubicBezTo>
                    <a:pt x="10906" y="123054"/>
                    <a:pt x="7144" y="113881"/>
                    <a:pt x="7144" y="102918"/>
                  </a:cubicBezTo>
                  <a:cubicBezTo>
                    <a:pt x="7144" y="89783"/>
                    <a:pt x="12935" y="78677"/>
                    <a:pt x="24546" y="69599"/>
                  </a:cubicBezTo>
                  <a:cubicBezTo>
                    <a:pt x="36138" y="60541"/>
                    <a:pt x="50930" y="55997"/>
                    <a:pt x="68914" y="55997"/>
                  </a:cubicBezTo>
                  <a:cubicBezTo>
                    <a:pt x="73800" y="55997"/>
                    <a:pt x="79324" y="57036"/>
                    <a:pt x="85516" y="59141"/>
                  </a:cubicBezTo>
                  <a:cubicBezTo>
                    <a:pt x="85516" y="38176"/>
                    <a:pt x="76076" y="27699"/>
                    <a:pt x="57188" y="27699"/>
                  </a:cubicBezTo>
                  <a:cubicBezTo>
                    <a:pt x="42701" y="27699"/>
                    <a:pt x="31547" y="31566"/>
                    <a:pt x="23736" y="39310"/>
                  </a:cubicBezTo>
                  <a:lnTo>
                    <a:pt x="13973" y="20079"/>
                  </a:lnTo>
                  <a:cubicBezTo>
                    <a:pt x="18364" y="16535"/>
                    <a:pt x="24451" y="13487"/>
                    <a:pt x="32223" y="10954"/>
                  </a:cubicBezTo>
                  <a:cubicBezTo>
                    <a:pt x="39996" y="8401"/>
                    <a:pt x="47425" y="7144"/>
                    <a:pt x="54512" y="7144"/>
                  </a:cubicBezTo>
                  <a:cubicBezTo>
                    <a:pt x="73476" y="7144"/>
                    <a:pt x="87249" y="11421"/>
                    <a:pt x="95841" y="19964"/>
                  </a:cubicBezTo>
                  <a:cubicBezTo>
                    <a:pt x="104423" y="28499"/>
                    <a:pt x="108718" y="42091"/>
                    <a:pt x="108718" y="60712"/>
                  </a:cubicBezTo>
                  <a:lnTo>
                    <a:pt x="108718" y="107147"/>
                  </a:lnTo>
                  <a:cubicBezTo>
                    <a:pt x="108718" y="118510"/>
                    <a:pt x="112138" y="126092"/>
                    <a:pt x="118977" y="129883"/>
                  </a:cubicBezTo>
                  <a:lnTo>
                    <a:pt x="118977" y="141370"/>
                  </a:lnTo>
                  <a:cubicBezTo>
                    <a:pt x="109538" y="141370"/>
                    <a:pt x="102480" y="140037"/>
                    <a:pt x="97803" y="137379"/>
                  </a:cubicBezTo>
                  <a:cubicBezTo>
                    <a:pt x="93107" y="134731"/>
                    <a:pt x="89754" y="130331"/>
                    <a:pt x="87716" y="124206"/>
                  </a:cubicBezTo>
                  <a:close/>
                  <a:moveTo>
                    <a:pt x="85525" y="75476"/>
                  </a:moveTo>
                  <a:cubicBezTo>
                    <a:pt x="78200" y="73866"/>
                    <a:pt x="73076" y="73057"/>
                    <a:pt x="70142" y="73057"/>
                  </a:cubicBezTo>
                  <a:cubicBezTo>
                    <a:pt x="58426" y="73057"/>
                    <a:pt x="48854" y="76038"/>
                    <a:pt x="41453" y="82001"/>
                  </a:cubicBezTo>
                  <a:cubicBezTo>
                    <a:pt x="34052" y="87963"/>
                    <a:pt x="30347" y="95012"/>
                    <a:pt x="30347" y="103165"/>
                  </a:cubicBezTo>
                  <a:cubicBezTo>
                    <a:pt x="30347" y="116634"/>
                    <a:pt x="38357" y="123358"/>
                    <a:pt x="54398" y="123358"/>
                  </a:cubicBezTo>
                  <a:cubicBezTo>
                    <a:pt x="66113" y="123358"/>
                    <a:pt x="76495" y="117843"/>
                    <a:pt x="85525" y="106794"/>
                  </a:cubicBezTo>
                  <a:lnTo>
                    <a:pt x="85525" y="7547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5827121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65" y="189624"/>
                  </a:moveTo>
                  <a:lnTo>
                    <a:pt x="97365" y="180070"/>
                  </a:lnTo>
                  <a:cubicBezTo>
                    <a:pt x="89306" y="188052"/>
                    <a:pt x="77591" y="192043"/>
                    <a:pt x="62208" y="192043"/>
                  </a:cubicBezTo>
                  <a:cubicBezTo>
                    <a:pt x="45854" y="192043"/>
                    <a:pt x="32576" y="186242"/>
                    <a:pt x="22413" y="174631"/>
                  </a:cubicBezTo>
                  <a:cubicBezTo>
                    <a:pt x="1223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407" y="57817"/>
                    <a:pt x="66608" y="57817"/>
                  </a:cubicBezTo>
                  <a:cubicBezTo>
                    <a:pt x="80115" y="57817"/>
                    <a:pt x="90364" y="60960"/>
                    <a:pt x="97374" y="67246"/>
                  </a:cubicBezTo>
                  <a:lnTo>
                    <a:pt x="97374" y="7144"/>
                  </a:lnTo>
                  <a:lnTo>
                    <a:pt x="120568" y="7144"/>
                  </a:lnTo>
                  <a:lnTo>
                    <a:pt x="120568" y="189614"/>
                  </a:lnTo>
                  <a:lnTo>
                    <a:pt x="97365" y="189614"/>
                  </a:lnTo>
                  <a:close/>
                  <a:moveTo>
                    <a:pt x="97365" y="90230"/>
                  </a:moveTo>
                  <a:cubicBezTo>
                    <a:pt x="91507" y="81525"/>
                    <a:pt x="83487" y="77172"/>
                    <a:pt x="73305" y="77172"/>
                  </a:cubicBezTo>
                  <a:cubicBezTo>
                    <a:pt x="60855" y="77172"/>
                    <a:pt x="50787" y="81763"/>
                    <a:pt x="43091" y="90954"/>
                  </a:cubicBezTo>
                  <a:cubicBezTo>
                    <a:pt x="35405" y="100146"/>
                    <a:pt x="31547" y="111824"/>
                    <a:pt x="31547" y="126025"/>
                  </a:cubicBezTo>
                  <a:cubicBezTo>
                    <a:pt x="31547" y="157220"/>
                    <a:pt x="45882" y="172822"/>
                    <a:pt x="74524" y="172822"/>
                  </a:cubicBezTo>
                  <a:cubicBezTo>
                    <a:pt x="78181" y="172822"/>
                    <a:pt x="82582" y="171679"/>
                    <a:pt x="87706" y="169374"/>
                  </a:cubicBezTo>
                  <a:cubicBezTo>
                    <a:pt x="92831" y="167088"/>
                    <a:pt x="96050" y="164649"/>
                    <a:pt x="97365" y="162058"/>
                  </a:cubicBezTo>
                  <a:lnTo>
                    <a:pt x="9736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6043072" y="364912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76362" y="31690"/>
                  </a:moveTo>
                  <a:cubicBezTo>
                    <a:pt x="71323" y="28223"/>
                    <a:pt x="66227" y="26489"/>
                    <a:pt x="61103" y="26489"/>
                  </a:cubicBezTo>
                  <a:cubicBezTo>
                    <a:pt x="52883" y="26489"/>
                    <a:pt x="45701" y="30242"/>
                    <a:pt x="39557" y="37738"/>
                  </a:cubicBezTo>
                  <a:cubicBezTo>
                    <a:pt x="33404" y="45234"/>
                    <a:pt x="30337" y="54264"/>
                    <a:pt x="30337" y="64827"/>
                  </a:cubicBezTo>
                  <a:lnTo>
                    <a:pt x="30337" y="139075"/>
                  </a:lnTo>
                  <a:lnTo>
                    <a:pt x="7144" y="139075"/>
                  </a:lnTo>
                  <a:lnTo>
                    <a:pt x="7144" y="9563"/>
                  </a:lnTo>
                  <a:lnTo>
                    <a:pt x="30337" y="9563"/>
                  </a:lnTo>
                  <a:lnTo>
                    <a:pt x="30337" y="30242"/>
                  </a:lnTo>
                  <a:cubicBezTo>
                    <a:pt x="38795" y="14849"/>
                    <a:pt x="51368" y="7144"/>
                    <a:pt x="68056" y="7144"/>
                  </a:cubicBezTo>
                  <a:cubicBezTo>
                    <a:pt x="72209" y="7144"/>
                    <a:pt x="78191" y="7868"/>
                    <a:pt x="86001" y="9325"/>
                  </a:cubicBezTo>
                  <a:lnTo>
                    <a:pt x="76362" y="3169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6199206" y="3602562"/>
              <a:ext cx="57150" cy="190500"/>
            </a:xfrm>
            <a:custGeom>
              <a:avLst/>
              <a:gdLst/>
              <a:ahLst/>
              <a:cxnLst/>
              <a:rect l="l" t="t" r="r" b="b"/>
              <a:pathLst>
                <a:path w="57150" h="190500" extrusionOk="0">
                  <a:moveTo>
                    <a:pt x="25089" y="185633"/>
                  </a:moveTo>
                  <a:lnTo>
                    <a:pt x="25089" y="75466"/>
                  </a:lnTo>
                  <a:lnTo>
                    <a:pt x="7144" y="75466"/>
                  </a:lnTo>
                  <a:lnTo>
                    <a:pt x="7144" y="56121"/>
                  </a:lnTo>
                  <a:lnTo>
                    <a:pt x="48282" y="56121"/>
                  </a:lnTo>
                  <a:lnTo>
                    <a:pt x="48282" y="185633"/>
                  </a:lnTo>
                  <a:lnTo>
                    <a:pt x="25089" y="185633"/>
                  </a:lnTo>
                  <a:close/>
                  <a:moveTo>
                    <a:pt x="37785" y="7144"/>
                  </a:moveTo>
                  <a:cubicBezTo>
                    <a:pt x="41777" y="7144"/>
                    <a:pt x="45177" y="8534"/>
                    <a:pt x="47977" y="11316"/>
                  </a:cubicBezTo>
                  <a:cubicBezTo>
                    <a:pt x="50797" y="14087"/>
                    <a:pt x="52197" y="17421"/>
                    <a:pt x="52197" y="21288"/>
                  </a:cubicBezTo>
                  <a:cubicBezTo>
                    <a:pt x="52197" y="25232"/>
                    <a:pt x="50797" y="28603"/>
                    <a:pt x="47977" y="31394"/>
                  </a:cubicBezTo>
                  <a:cubicBezTo>
                    <a:pt x="45177" y="34166"/>
                    <a:pt x="41777" y="35566"/>
                    <a:pt x="37785" y="35566"/>
                  </a:cubicBezTo>
                  <a:cubicBezTo>
                    <a:pt x="33880" y="35566"/>
                    <a:pt x="30527" y="34176"/>
                    <a:pt x="27708" y="31394"/>
                  </a:cubicBezTo>
                  <a:cubicBezTo>
                    <a:pt x="24908" y="28603"/>
                    <a:pt x="23498" y="25241"/>
                    <a:pt x="23498" y="21288"/>
                  </a:cubicBezTo>
                  <a:cubicBezTo>
                    <a:pt x="23498" y="17335"/>
                    <a:pt x="24879" y="13992"/>
                    <a:pt x="27651" y="11249"/>
                  </a:cubicBezTo>
                  <a:cubicBezTo>
                    <a:pt x="30423" y="8515"/>
                    <a:pt x="33794" y="7144"/>
                    <a:pt x="37785" y="7144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6337404" y="3598447"/>
              <a:ext cx="123825" cy="190500"/>
            </a:xfrm>
            <a:custGeom>
              <a:avLst/>
              <a:gdLst/>
              <a:ahLst/>
              <a:cxnLst/>
              <a:rect l="l" t="t" r="r" b="b"/>
              <a:pathLst>
                <a:path w="123825" h="190500" extrusionOk="0">
                  <a:moveTo>
                    <a:pt x="97355" y="189624"/>
                  </a:moveTo>
                  <a:lnTo>
                    <a:pt x="97355" y="180070"/>
                  </a:lnTo>
                  <a:cubicBezTo>
                    <a:pt x="89297" y="188052"/>
                    <a:pt x="77581" y="192043"/>
                    <a:pt x="62199" y="192043"/>
                  </a:cubicBezTo>
                  <a:cubicBezTo>
                    <a:pt x="45844" y="192043"/>
                    <a:pt x="32566" y="186242"/>
                    <a:pt x="22403" y="174631"/>
                  </a:cubicBezTo>
                  <a:cubicBezTo>
                    <a:pt x="12240" y="163020"/>
                    <a:pt x="7144" y="147542"/>
                    <a:pt x="7144" y="128197"/>
                  </a:cubicBezTo>
                  <a:cubicBezTo>
                    <a:pt x="7144" y="108775"/>
                    <a:pt x="13002" y="92183"/>
                    <a:pt x="24727" y="78429"/>
                  </a:cubicBezTo>
                  <a:cubicBezTo>
                    <a:pt x="36443" y="64694"/>
                    <a:pt x="50397" y="57817"/>
                    <a:pt x="66599" y="57817"/>
                  </a:cubicBezTo>
                  <a:cubicBezTo>
                    <a:pt x="80115" y="57817"/>
                    <a:pt x="90364" y="60960"/>
                    <a:pt x="97365" y="67246"/>
                  </a:cubicBezTo>
                  <a:lnTo>
                    <a:pt x="97365" y="7144"/>
                  </a:lnTo>
                  <a:lnTo>
                    <a:pt x="120558" y="7144"/>
                  </a:lnTo>
                  <a:lnTo>
                    <a:pt x="120558" y="189614"/>
                  </a:lnTo>
                  <a:lnTo>
                    <a:pt x="97355" y="189614"/>
                  </a:lnTo>
                  <a:close/>
                  <a:moveTo>
                    <a:pt x="97355" y="90230"/>
                  </a:moveTo>
                  <a:cubicBezTo>
                    <a:pt x="91497" y="81525"/>
                    <a:pt x="83477" y="77172"/>
                    <a:pt x="73305" y="77172"/>
                  </a:cubicBezTo>
                  <a:cubicBezTo>
                    <a:pt x="60855" y="77172"/>
                    <a:pt x="50778" y="81763"/>
                    <a:pt x="43091" y="90954"/>
                  </a:cubicBezTo>
                  <a:cubicBezTo>
                    <a:pt x="35395" y="100146"/>
                    <a:pt x="31547" y="111824"/>
                    <a:pt x="31547" y="126025"/>
                  </a:cubicBezTo>
                  <a:cubicBezTo>
                    <a:pt x="31547" y="157220"/>
                    <a:pt x="45872" y="172822"/>
                    <a:pt x="74524" y="172822"/>
                  </a:cubicBezTo>
                  <a:cubicBezTo>
                    <a:pt x="78181" y="172822"/>
                    <a:pt x="82582" y="171679"/>
                    <a:pt x="87706" y="169374"/>
                  </a:cubicBezTo>
                  <a:cubicBezTo>
                    <a:pt x="92831" y="167088"/>
                    <a:pt x="96050" y="164649"/>
                    <a:pt x="97355" y="162058"/>
                  </a:cubicBezTo>
                  <a:lnTo>
                    <a:pt x="97355" y="9023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2428087" y="3174813"/>
              <a:ext cx="161925" cy="238125"/>
            </a:xfrm>
            <a:custGeom>
              <a:avLst/>
              <a:gdLst/>
              <a:ahLst/>
              <a:cxnLst/>
              <a:rect l="l" t="t" r="r" b="b"/>
              <a:pathLst>
                <a:path w="161925" h="238125" extrusionOk="0">
                  <a:moveTo>
                    <a:pt x="7144" y="217989"/>
                  </a:moveTo>
                  <a:lnTo>
                    <a:pt x="21717" y="181032"/>
                  </a:lnTo>
                  <a:cubicBezTo>
                    <a:pt x="44777" y="195263"/>
                    <a:pt x="63341" y="202378"/>
                    <a:pt x="77400" y="202378"/>
                  </a:cubicBezTo>
                  <a:cubicBezTo>
                    <a:pt x="102927" y="202378"/>
                    <a:pt x="115691" y="192253"/>
                    <a:pt x="115691" y="172002"/>
                  </a:cubicBezTo>
                  <a:cubicBezTo>
                    <a:pt x="115691" y="157505"/>
                    <a:pt x="103365" y="145047"/>
                    <a:pt x="78715" y="134636"/>
                  </a:cubicBezTo>
                  <a:cubicBezTo>
                    <a:pt x="59712" y="126435"/>
                    <a:pt x="46920" y="120196"/>
                    <a:pt x="40319" y="115957"/>
                  </a:cubicBezTo>
                  <a:cubicBezTo>
                    <a:pt x="33718" y="111719"/>
                    <a:pt x="27994" y="106899"/>
                    <a:pt x="23136" y="101479"/>
                  </a:cubicBezTo>
                  <a:cubicBezTo>
                    <a:pt x="18278" y="96079"/>
                    <a:pt x="14649" y="90326"/>
                    <a:pt x="12259" y="84230"/>
                  </a:cubicBezTo>
                  <a:cubicBezTo>
                    <a:pt x="9868" y="78143"/>
                    <a:pt x="8677" y="71609"/>
                    <a:pt x="8677" y="64627"/>
                  </a:cubicBezTo>
                  <a:cubicBezTo>
                    <a:pt x="8677" y="46568"/>
                    <a:pt x="15631" y="32471"/>
                    <a:pt x="29556" y="22346"/>
                  </a:cubicBezTo>
                  <a:cubicBezTo>
                    <a:pt x="43472" y="12221"/>
                    <a:pt x="61674" y="7144"/>
                    <a:pt x="84153" y="7144"/>
                  </a:cubicBezTo>
                  <a:cubicBezTo>
                    <a:pt x="101117" y="7144"/>
                    <a:pt x="122511" y="12211"/>
                    <a:pt x="148323" y="22346"/>
                  </a:cubicBezTo>
                  <a:lnTo>
                    <a:pt x="136579" y="58474"/>
                  </a:lnTo>
                  <a:cubicBezTo>
                    <a:pt x="120186" y="46158"/>
                    <a:pt x="103737" y="40005"/>
                    <a:pt x="87201" y="40005"/>
                  </a:cubicBezTo>
                  <a:cubicBezTo>
                    <a:pt x="77333" y="40005"/>
                    <a:pt x="69037" y="42186"/>
                    <a:pt x="62293" y="46568"/>
                  </a:cubicBezTo>
                  <a:cubicBezTo>
                    <a:pt x="55550" y="50949"/>
                    <a:pt x="52178" y="56493"/>
                    <a:pt x="52178" y="63189"/>
                  </a:cubicBezTo>
                  <a:cubicBezTo>
                    <a:pt x="52178" y="77286"/>
                    <a:pt x="60665" y="87963"/>
                    <a:pt x="77629" y="95212"/>
                  </a:cubicBezTo>
                  <a:lnTo>
                    <a:pt x="107213" y="107937"/>
                  </a:lnTo>
                  <a:cubicBezTo>
                    <a:pt x="125339" y="115738"/>
                    <a:pt x="138541" y="124644"/>
                    <a:pt x="146799" y="134626"/>
                  </a:cubicBezTo>
                  <a:cubicBezTo>
                    <a:pt x="155067" y="144628"/>
                    <a:pt x="159201" y="157143"/>
                    <a:pt x="159201" y="172193"/>
                  </a:cubicBezTo>
                  <a:cubicBezTo>
                    <a:pt x="159201" y="191900"/>
                    <a:pt x="151876" y="207331"/>
                    <a:pt x="137227" y="218484"/>
                  </a:cubicBezTo>
                  <a:cubicBezTo>
                    <a:pt x="122577" y="229638"/>
                    <a:pt x="102279" y="235210"/>
                    <a:pt x="76314" y="235210"/>
                  </a:cubicBezTo>
                  <a:cubicBezTo>
                    <a:pt x="51816" y="235229"/>
                    <a:pt x="28756" y="229476"/>
                    <a:pt x="7144" y="217989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2614139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2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2808878" y="3174823"/>
              <a:ext cx="152400" cy="238125"/>
            </a:xfrm>
            <a:custGeom>
              <a:avLst/>
              <a:gdLst/>
              <a:ahLst/>
              <a:cxnLst/>
              <a:rect l="l" t="t" r="r" b="b"/>
              <a:pathLst>
                <a:path w="152400" h="238125" extrusionOk="0">
                  <a:moveTo>
                    <a:pt x="130483" y="48816"/>
                  </a:moveTo>
                  <a:cubicBezTo>
                    <a:pt x="121491" y="42939"/>
                    <a:pt x="112424" y="39995"/>
                    <a:pt x="103299" y="39995"/>
                  </a:cubicBezTo>
                  <a:cubicBezTo>
                    <a:pt x="88649" y="39995"/>
                    <a:pt x="75848" y="46358"/>
                    <a:pt x="64903" y="59083"/>
                  </a:cubicBezTo>
                  <a:cubicBezTo>
                    <a:pt x="53950" y="71809"/>
                    <a:pt x="48473" y="87135"/>
                    <a:pt x="48473" y="105061"/>
                  </a:cubicBezTo>
                  <a:lnTo>
                    <a:pt x="48473" y="231105"/>
                  </a:lnTo>
                  <a:lnTo>
                    <a:pt x="7144" y="231105"/>
                  </a:lnTo>
                  <a:lnTo>
                    <a:pt x="7144" y="11249"/>
                  </a:lnTo>
                  <a:lnTo>
                    <a:pt x="48473" y="11249"/>
                  </a:lnTo>
                  <a:lnTo>
                    <a:pt x="48473" y="46358"/>
                  </a:lnTo>
                  <a:cubicBezTo>
                    <a:pt x="63551" y="20221"/>
                    <a:pt x="85963" y="7144"/>
                    <a:pt x="115691" y="7144"/>
                  </a:cubicBezTo>
                  <a:cubicBezTo>
                    <a:pt x="123082" y="7144"/>
                    <a:pt x="133750" y="8382"/>
                    <a:pt x="147666" y="10849"/>
                  </a:cubicBezTo>
                  <a:lnTo>
                    <a:pt x="130483" y="4881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2969488" y="3174813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50705" y="205873"/>
                  </a:moveTo>
                  <a:cubicBezTo>
                    <a:pt x="134169" y="225457"/>
                    <a:pt x="108861" y="235229"/>
                    <a:pt x="74790" y="235229"/>
                  </a:cubicBezTo>
                  <a:cubicBezTo>
                    <a:pt x="56521" y="235229"/>
                    <a:pt x="40672" y="228971"/>
                    <a:pt x="27261" y="216446"/>
                  </a:cubicBezTo>
                  <a:cubicBezTo>
                    <a:pt x="13849" y="203921"/>
                    <a:pt x="7144" y="188357"/>
                    <a:pt x="7144" y="169745"/>
                  </a:cubicBezTo>
                  <a:cubicBezTo>
                    <a:pt x="7144" y="147438"/>
                    <a:pt x="17469" y="128588"/>
                    <a:pt x="38138" y="113186"/>
                  </a:cubicBezTo>
                  <a:cubicBezTo>
                    <a:pt x="58798" y="97793"/>
                    <a:pt x="85163" y="90088"/>
                    <a:pt x="117205" y="90088"/>
                  </a:cubicBezTo>
                  <a:cubicBezTo>
                    <a:pt x="125911" y="90088"/>
                    <a:pt x="135769" y="91878"/>
                    <a:pt x="146790" y="95431"/>
                  </a:cubicBezTo>
                  <a:cubicBezTo>
                    <a:pt x="146790" y="59855"/>
                    <a:pt x="129959" y="42053"/>
                    <a:pt x="96326" y="42053"/>
                  </a:cubicBezTo>
                  <a:cubicBezTo>
                    <a:pt x="70514" y="42053"/>
                    <a:pt x="50644" y="48616"/>
                    <a:pt x="36728" y="61760"/>
                  </a:cubicBezTo>
                  <a:lnTo>
                    <a:pt x="19326" y="29118"/>
                  </a:lnTo>
                  <a:cubicBezTo>
                    <a:pt x="27156" y="23098"/>
                    <a:pt x="37995" y="17926"/>
                    <a:pt x="51845" y="13621"/>
                  </a:cubicBezTo>
                  <a:cubicBezTo>
                    <a:pt x="65694" y="9306"/>
                    <a:pt x="78924" y="7144"/>
                    <a:pt x="91545" y="7144"/>
                  </a:cubicBezTo>
                  <a:cubicBezTo>
                    <a:pt x="125330" y="7144"/>
                    <a:pt x="149876" y="14402"/>
                    <a:pt x="165173" y="28908"/>
                  </a:cubicBezTo>
                  <a:cubicBezTo>
                    <a:pt x="180470" y="43405"/>
                    <a:pt x="188128" y="66465"/>
                    <a:pt x="188128" y="98088"/>
                  </a:cubicBezTo>
                  <a:lnTo>
                    <a:pt x="188128" y="176917"/>
                  </a:lnTo>
                  <a:cubicBezTo>
                    <a:pt x="188128" y="196205"/>
                    <a:pt x="194215" y="209074"/>
                    <a:pt x="206397" y="215513"/>
                  </a:cubicBezTo>
                  <a:lnTo>
                    <a:pt x="206397" y="235010"/>
                  </a:lnTo>
                  <a:cubicBezTo>
                    <a:pt x="189576" y="235010"/>
                    <a:pt x="176994" y="232762"/>
                    <a:pt x="168659" y="228238"/>
                  </a:cubicBezTo>
                  <a:cubicBezTo>
                    <a:pt x="160315" y="223742"/>
                    <a:pt x="154334" y="216275"/>
                    <a:pt x="150705" y="205873"/>
                  </a:cubicBezTo>
                  <a:close/>
                  <a:moveTo>
                    <a:pt x="146790" y="123149"/>
                  </a:moveTo>
                  <a:cubicBezTo>
                    <a:pt x="133741" y="120406"/>
                    <a:pt x="124596" y="119034"/>
                    <a:pt x="119386" y="119034"/>
                  </a:cubicBezTo>
                  <a:cubicBezTo>
                    <a:pt x="98508" y="119034"/>
                    <a:pt x="81458" y="124101"/>
                    <a:pt x="68266" y="134226"/>
                  </a:cubicBezTo>
                  <a:cubicBezTo>
                    <a:pt x="55074" y="144351"/>
                    <a:pt x="48473" y="156334"/>
                    <a:pt x="48473" y="170145"/>
                  </a:cubicBezTo>
                  <a:cubicBezTo>
                    <a:pt x="48473" y="193005"/>
                    <a:pt x="62760" y="204435"/>
                    <a:pt x="91326" y="204435"/>
                  </a:cubicBezTo>
                  <a:cubicBezTo>
                    <a:pt x="112204" y="204435"/>
                    <a:pt x="130702" y="195063"/>
                    <a:pt x="146799" y="176317"/>
                  </a:cubicBezTo>
                  <a:lnTo>
                    <a:pt x="146799" y="12314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206003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3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382273" y="3174823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218570" y="124977"/>
                  </a:moveTo>
                  <a:lnTo>
                    <a:pt x="50635" y="124977"/>
                  </a:lnTo>
                  <a:cubicBezTo>
                    <a:pt x="50635" y="150704"/>
                    <a:pt x="58102" y="170478"/>
                    <a:pt x="73047" y="184309"/>
                  </a:cubicBezTo>
                  <a:cubicBezTo>
                    <a:pt x="86239" y="196358"/>
                    <a:pt x="103213" y="202368"/>
                    <a:pt x="123949" y="202368"/>
                  </a:cubicBezTo>
                  <a:cubicBezTo>
                    <a:pt x="147580" y="202368"/>
                    <a:pt x="167307" y="195872"/>
                    <a:pt x="183118" y="182870"/>
                  </a:cubicBezTo>
                  <a:lnTo>
                    <a:pt x="200520" y="210988"/>
                  </a:lnTo>
                  <a:cubicBezTo>
                    <a:pt x="194139" y="217018"/>
                    <a:pt x="184347" y="222218"/>
                    <a:pt x="171155" y="226590"/>
                  </a:cubicBezTo>
                  <a:cubicBezTo>
                    <a:pt x="154619" y="232343"/>
                    <a:pt x="136208" y="235210"/>
                    <a:pt x="115900" y="235210"/>
                  </a:cubicBezTo>
                  <a:cubicBezTo>
                    <a:pt x="86601" y="235210"/>
                    <a:pt x="61732" y="225847"/>
                    <a:pt x="41291" y="207092"/>
                  </a:cubicBezTo>
                  <a:cubicBezTo>
                    <a:pt x="18526" y="186423"/>
                    <a:pt x="7144" y="158648"/>
                    <a:pt x="7144" y="123749"/>
                  </a:cubicBezTo>
                  <a:cubicBezTo>
                    <a:pt x="7144" y="87478"/>
                    <a:pt x="18821" y="58398"/>
                    <a:pt x="42167" y="36500"/>
                  </a:cubicBezTo>
                  <a:cubicBezTo>
                    <a:pt x="63046" y="16935"/>
                    <a:pt x="87773" y="7144"/>
                    <a:pt x="116348" y="7144"/>
                  </a:cubicBezTo>
                  <a:cubicBezTo>
                    <a:pt x="149552" y="7144"/>
                    <a:pt x="175593" y="15973"/>
                    <a:pt x="194443" y="33623"/>
                  </a:cubicBezTo>
                  <a:cubicBezTo>
                    <a:pt x="212712" y="50597"/>
                    <a:pt x="221856" y="73114"/>
                    <a:pt x="221856" y="101165"/>
                  </a:cubicBezTo>
                  <a:cubicBezTo>
                    <a:pt x="221828" y="109795"/>
                    <a:pt x="220742" y="117738"/>
                    <a:pt x="218570" y="124977"/>
                  </a:cubicBezTo>
                  <a:close/>
                  <a:moveTo>
                    <a:pt x="118281" y="39995"/>
                  </a:moveTo>
                  <a:cubicBezTo>
                    <a:pt x="99860" y="39995"/>
                    <a:pt x="84420" y="45606"/>
                    <a:pt x="71952" y="56826"/>
                  </a:cubicBezTo>
                  <a:cubicBezTo>
                    <a:pt x="60055" y="67504"/>
                    <a:pt x="53311" y="80781"/>
                    <a:pt x="51721" y="96660"/>
                  </a:cubicBezTo>
                  <a:lnTo>
                    <a:pt x="180718" y="96660"/>
                  </a:lnTo>
                  <a:cubicBezTo>
                    <a:pt x="180718" y="80924"/>
                    <a:pt x="175498" y="67780"/>
                    <a:pt x="165049" y="57236"/>
                  </a:cubicBezTo>
                  <a:cubicBezTo>
                    <a:pt x="153600" y="45739"/>
                    <a:pt x="138008" y="39995"/>
                    <a:pt x="118281" y="39995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3631171" y="3164774"/>
              <a:ext cx="200025" cy="333375"/>
            </a:xfrm>
            <a:custGeom>
              <a:avLst/>
              <a:gdLst/>
              <a:ahLst/>
              <a:cxnLst/>
              <a:rect l="l" t="t" r="r" b="b"/>
              <a:pathLst>
                <a:path w="200025" h="333375" extrusionOk="0">
                  <a:moveTo>
                    <a:pt x="10620" y="301304"/>
                  </a:moveTo>
                  <a:lnTo>
                    <a:pt x="33033" y="270110"/>
                  </a:lnTo>
                  <a:cubicBezTo>
                    <a:pt x="57102" y="285302"/>
                    <a:pt x="79286" y="292894"/>
                    <a:pt x="99593" y="292894"/>
                  </a:cubicBezTo>
                  <a:cubicBezTo>
                    <a:pt x="118300" y="292894"/>
                    <a:pt x="133055" y="289855"/>
                    <a:pt x="143856" y="283759"/>
                  </a:cubicBezTo>
                  <a:cubicBezTo>
                    <a:pt x="154657" y="277673"/>
                    <a:pt x="160058" y="270110"/>
                    <a:pt x="160058" y="261080"/>
                  </a:cubicBezTo>
                  <a:cubicBezTo>
                    <a:pt x="160058" y="243288"/>
                    <a:pt x="146428" y="234391"/>
                    <a:pt x="119167" y="234391"/>
                  </a:cubicBezTo>
                  <a:cubicBezTo>
                    <a:pt x="114529" y="234391"/>
                    <a:pt x="106118" y="235487"/>
                    <a:pt x="93936" y="237677"/>
                  </a:cubicBezTo>
                  <a:cubicBezTo>
                    <a:pt x="81753" y="239859"/>
                    <a:pt x="72257" y="240963"/>
                    <a:pt x="65437" y="240963"/>
                  </a:cubicBezTo>
                  <a:cubicBezTo>
                    <a:pt x="32375" y="240963"/>
                    <a:pt x="15840" y="229200"/>
                    <a:pt x="15840" y="205654"/>
                  </a:cubicBezTo>
                  <a:cubicBezTo>
                    <a:pt x="15840" y="198396"/>
                    <a:pt x="19717" y="191834"/>
                    <a:pt x="27480" y="185947"/>
                  </a:cubicBezTo>
                  <a:cubicBezTo>
                    <a:pt x="35233" y="180070"/>
                    <a:pt x="44844" y="175822"/>
                    <a:pt x="56302" y="173222"/>
                  </a:cubicBezTo>
                  <a:cubicBezTo>
                    <a:pt x="23527" y="158725"/>
                    <a:pt x="7144" y="133531"/>
                    <a:pt x="7144" y="97679"/>
                  </a:cubicBezTo>
                  <a:cubicBezTo>
                    <a:pt x="7144" y="74686"/>
                    <a:pt x="15631" y="55521"/>
                    <a:pt x="32595" y="40196"/>
                  </a:cubicBezTo>
                  <a:cubicBezTo>
                    <a:pt x="49559" y="24879"/>
                    <a:pt x="70514" y="17202"/>
                    <a:pt x="95460" y="17202"/>
                  </a:cubicBezTo>
                  <a:cubicBezTo>
                    <a:pt x="118367" y="17202"/>
                    <a:pt x="136284" y="21660"/>
                    <a:pt x="149190" y="30547"/>
                  </a:cubicBezTo>
                  <a:lnTo>
                    <a:pt x="169859" y="7144"/>
                  </a:lnTo>
                  <a:lnTo>
                    <a:pt x="196834" y="31156"/>
                  </a:lnTo>
                  <a:lnTo>
                    <a:pt x="172031" y="48816"/>
                  </a:lnTo>
                  <a:cubicBezTo>
                    <a:pt x="182613" y="61817"/>
                    <a:pt x="187909" y="78781"/>
                    <a:pt x="187909" y="99727"/>
                  </a:cubicBezTo>
                  <a:cubicBezTo>
                    <a:pt x="187909" y="121901"/>
                    <a:pt x="180584" y="140513"/>
                    <a:pt x="165935" y="155562"/>
                  </a:cubicBezTo>
                  <a:cubicBezTo>
                    <a:pt x="151286" y="170621"/>
                    <a:pt x="132074" y="179242"/>
                    <a:pt x="108290" y="181432"/>
                  </a:cubicBezTo>
                  <a:lnTo>
                    <a:pt x="74143" y="184718"/>
                  </a:lnTo>
                  <a:cubicBezTo>
                    <a:pt x="70085" y="185128"/>
                    <a:pt x="64646" y="186595"/>
                    <a:pt x="57826" y="189128"/>
                  </a:cubicBezTo>
                  <a:cubicBezTo>
                    <a:pt x="51006" y="191672"/>
                    <a:pt x="47606" y="194977"/>
                    <a:pt x="47606" y="199092"/>
                  </a:cubicBezTo>
                  <a:cubicBezTo>
                    <a:pt x="47606" y="204702"/>
                    <a:pt x="54712" y="207512"/>
                    <a:pt x="68923" y="207512"/>
                  </a:cubicBezTo>
                  <a:cubicBezTo>
                    <a:pt x="75152" y="207512"/>
                    <a:pt x="84868" y="206454"/>
                    <a:pt x="98069" y="204330"/>
                  </a:cubicBezTo>
                  <a:cubicBezTo>
                    <a:pt x="111262" y="202206"/>
                    <a:pt x="121053" y="201139"/>
                    <a:pt x="127435" y="201139"/>
                  </a:cubicBezTo>
                  <a:cubicBezTo>
                    <a:pt x="150352" y="201139"/>
                    <a:pt x="168221" y="206312"/>
                    <a:pt x="181051" y="216646"/>
                  </a:cubicBezTo>
                  <a:cubicBezTo>
                    <a:pt x="193891" y="226981"/>
                    <a:pt x="200301" y="241306"/>
                    <a:pt x="200301" y="259651"/>
                  </a:cubicBezTo>
                  <a:cubicBezTo>
                    <a:pt x="200301" y="279911"/>
                    <a:pt x="190691" y="296266"/>
                    <a:pt x="171479" y="308715"/>
                  </a:cubicBezTo>
                  <a:cubicBezTo>
                    <a:pt x="152257" y="321164"/>
                    <a:pt x="127930" y="327393"/>
                    <a:pt x="98498" y="327393"/>
                  </a:cubicBezTo>
                  <a:cubicBezTo>
                    <a:pt x="83410" y="327393"/>
                    <a:pt x="67532" y="324860"/>
                    <a:pt x="50863" y="319802"/>
                  </a:cubicBezTo>
                  <a:cubicBezTo>
                    <a:pt x="34195" y="314725"/>
                    <a:pt x="20774" y="308562"/>
                    <a:pt x="10620" y="301304"/>
                  </a:cubicBezTo>
                  <a:close/>
                  <a:moveTo>
                    <a:pt x="98288" y="48606"/>
                  </a:moveTo>
                  <a:cubicBezTo>
                    <a:pt x="83934" y="48606"/>
                    <a:pt x="72219" y="53397"/>
                    <a:pt x="63160" y="62979"/>
                  </a:cubicBezTo>
                  <a:cubicBezTo>
                    <a:pt x="54102" y="72561"/>
                    <a:pt x="49568" y="84201"/>
                    <a:pt x="49568" y="97879"/>
                  </a:cubicBezTo>
                  <a:cubicBezTo>
                    <a:pt x="49568" y="113205"/>
                    <a:pt x="53950" y="125892"/>
                    <a:pt x="62732" y="135950"/>
                  </a:cubicBezTo>
                  <a:cubicBezTo>
                    <a:pt x="71504" y="146018"/>
                    <a:pt x="83363" y="151047"/>
                    <a:pt x="98298" y="151047"/>
                  </a:cubicBezTo>
                  <a:cubicBezTo>
                    <a:pt x="112947" y="151047"/>
                    <a:pt x="124406" y="146152"/>
                    <a:pt x="132664" y="136369"/>
                  </a:cubicBezTo>
                  <a:cubicBezTo>
                    <a:pt x="140922" y="126587"/>
                    <a:pt x="145066" y="113757"/>
                    <a:pt x="145066" y="97879"/>
                  </a:cubicBezTo>
                  <a:cubicBezTo>
                    <a:pt x="145066" y="84192"/>
                    <a:pt x="140608" y="72561"/>
                    <a:pt x="131683" y="62979"/>
                  </a:cubicBezTo>
                  <a:cubicBezTo>
                    <a:pt x="122758" y="53397"/>
                    <a:pt x="111624" y="48606"/>
                    <a:pt x="98288" y="48606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3842673" y="3178937"/>
              <a:ext cx="228600" cy="314325"/>
            </a:xfrm>
            <a:custGeom>
              <a:avLst/>
              <a:gdLst/>
              <a:ahLst/>
              <a:cxnLst/>
              <a:rect l="l" t="t" r="r" b="b"/>
              <a:pathLst>
                <a:path w="228600" h="314325" extrusionOk="0">
                  <a:moveTo>
                    <a:pt x="122872" y="264366"/>
                  </a:moveTo>
                  <a:cubicBezTo>
                    <a:pt x="117510" y="278321"/>
                    <a:pt x="106232" y="289960"/>
                    <a:pt x="89049" y="299256"/>
                  </a:cubicBezTo>
                  <a:cubicBezTo>
                    <a:pt x="71866" y="308572"/>
                    <a:pt x="52683" y="313220"/>
                    <a:pt x="31509" y="313220"/>
                  </a:cubicBezTo>
                  <a:lnTo>
                    <a:pt x="31509" y="278321"/>
                  </a:lnTo>
                  <a:cubicBezTo>
                    <a:pt x="48768" y="278321"/>
                    <a:pt x="63551" y="274530"/>
                    <a:pt x="75886" y="266929"/>
                  </a:cubicBezTo>
                  <a:cubicBezTo>
                    <a:pt x="88211" y="259337"/>
                    <a:pt x="94374" y="250060"/>
                    <a:pt x="94374" y="239116"/>
                  </a:cubicBezTo>
                  <a:cubicBezTo>
                    <a:pt x="94374" y="227067"/>
                    <a:pt x="92126" y="215198"/>
                    <a:pt x="87630" y="203502"/>
                  </a:cubicBezTo>
                  <a:cubicBezTo>
                    <a:pt x="83134" y="191795"/>
                    <a:pt x="77324" y="177327"/>
                    <a:pt x="70228" y="160077"/>
                  </a:cubicBezTo>
                  <a:lnTo>
                    <a:pt x="7144" y="7144"/>
                  </a:lnTo>
                  <a:lnTo>
                    <a:pt x="49349" y="7144"/>
                  </a:lnTo>
                  <a:lnTo>
                    <a:pt x="117872" y="177117"/>
                  </a:lnTo>
                  <a:lnTo>
                    <a:pt x="179432" y="7144"/>
                  </a:lnTo>
                  <a:lnTo>
                    <a:pt x="221637" y="7144"/>
                  </a:lnTo>
                  <a:lnTo>
                    <a:pt x="122872" y="26436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4216730" y="3175851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69859" y="150228"/>
                  </a:moveTo>
                  <a:lnTo>
                    <a:pt x="208359" y="154953"/>
                  </a:lnTo>
                  <a:cubicBezTo>
                    <a:pt x="204149" y="179994"/>
                    <a:pt x="193386" y="199606"/>
                    <a:pt x="176051" y="213760"/>
                  </a:cubicBezTo>
                  <a:cubicBezTo>
                    <a:pt x="158715" y="227924"/>
                    <a:pt x="137436" y="235010"/>
                    <a:pt x="112204" y="235010"/>
                  </a:cubicBezTo>
                  <a:cubicBezTo>
                    <a:pt x="80591" y="235010"/>
                    <a:pt x="55178" y="225257"/>
                    <a:pt x="35966" y="205759"/>
                  </a:cubicBezTo>
                  <a:cubicBezTo>
                    <a:pt x="16745" y="186252"/>
                    <a:pt x="7144" y="158306"/>
                    <a:pt x="7144" y="121892"/>
                  </a:cubicBezTo>
                  <a:cubicBezTo>
                    <a:pt x="7144" y="98355"/>
                    <a:pt x="11278" y="77762"/>
                    <a:pt x="19545" y="60112"/>
                  </a:cubicBezTo>
                  <a:cubicBezTo>
                    <a:pt x="27813" y="42453"/>
                    <a:pt x="40386" y="29213"/>
                    <a:pt x="57283" y="20383"/>
                  </a:cubicBezTo>
                  <a:cubicBezTo>
                    <a:pt x="74171" y="11554"/>
                    <a:pt x="92555" y="7144"/>
                    <a:pt x="112424" y="7144"/>
                  </a:cubicBezTo>
                  <a:cubicBezTo>
                    <a:pt x="137513" y="7144"/>
                    <a:pt x="158029" y="13135"/>
                    <a:pt x="173984" y="25108"/>
                  </a:cubicBezTo>
                  <a:cubicBezTo>
                    <a:pt x="189938" y="37081"/>
                    <a:pt x="200168" y="54083"/>
                    <a:pt x="204654" y="76114"/>
                  </a:cubicBezTo>
                  <a:lnTo>
                    <a:pt x="166583" y="81658"/>
                  </a:lnTo>
                  <a:cubicBezTo>
                    <a:pt x="162954" y="67018"/>
                    <a:pt x="156543" y="55998"/>
                    <a:pt x="147333" y="48606"/>
                  </a:cubicBezTo>
                  <a:cubicBezTo>
                    <a:pt x="138122" y="41215"/>
                    <a:pt x="126997" y="37519"/>
                    <a:pt x="113938" y="37519"/>
                  </a:cubicBezTo>
                  <a:cubicBezTo>
                    <a:pt x="94221" y="37519"/>
                    <a:pt x="78191" y="44187"/>
                    <a:pt x="65865" y="57541"/>
                  </a:cubicBezTo>
                  <a:cubicBezTo>
                    <a:pt x="53540" y="70876"/>
                    <a:pt x="47377" y="91992"/>
                    <a:pt x="47377" y="120863"/>
                  </a:cubicBezTo>
                  <a:cubicBezTo>
                    <a:pt x="47377" y="150152"/>
                    <a:pt x="53330" y="171441"/>
                    <a:pt x="65218" y="184709"/>
                  </a:cubicBezTo>
                  <a:cubicBezTo>
                    <a:pt x="77105" y="197987"/>
                    <a:pt x="92621" y="204616"/>
                    <a:pt x="111766" y="204616"/>
                  </a:cubicBezTo>
                  <a:cubicBezTo>
                    <a:pt x="127130" y="204616"/>
                    <a:pt x="139970" y="200168"/>
                    <a:pt x="150266" y="191281"/>
                  </a:cubicBezTo>
                  <a:cubicBezTo>
                    <a:pt x="160563" y="182394"/>
                    <a:pt x="167097" y="168707"/>
                    <a:pt x="169859" y="150228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4439539" y="3175861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7144" y="121072"/>
                  </a:moveTo>
                  <a:cubicBezTo>
                    <a:pt x="7144" y="80705"/>
                    <a:pt x="19031" y="50797"/>
                    <a:pt x="42815" y="31366"/>
                  </a:cubicBezTo>
                  <a:cubicBezTo>
                    <a:pt x="62684" y="15221"/>
                    <a:pt x="86906" y="7144"/>
                    <a:pt x="115472" y="7144"/>
                  </a:cubicBezTo>
                  <a:cubicBezTo>
                    <a:pt x="147238" y="7144"/>
                    <a:pt x="173193" y="16964"/>
                    <a:pt x="193348" y="36605"/>
                  </a:cubicBezTo>
                  <a:cubicBezTo>
                    <a:pt x="213503" y="56245"/>
                    <a:pt x="223590" y="83372"/>
                    <a:pt x="223590" y="117996"/>
                  </a:cubicBezTo>
                  <a:cubicBezTo>
                    <a:pt x="223590" y="146047"/>
                    <a:pt x="219132" y="168126"/>
                    <a:pt x="210217" y="184204"/>
                  </a:cubicBezTo>
                  <a:cubicBezTo>
                    <a:pt x="201301" y="200282"/>
                    <a:pt x="188319" y="212769"/>
                    <a:pt x="171279" y="221666"/>
                  </a:cubicBezTo>
                  <a:cubicBezTo>
                    <a:pt x="154238" y="230562"/>
                    <a:pt x="135636" y="235010"/>
                    <a:pt x="115481" y="235010"/>
                  </a:cubicBezTo>
                  <a:cubicBezTo>
                    <a:pt x="83144" y="235010"/>
                    <a:pt x="56998" y="225228"/>
                    <a:pt x="37071" y="205654"/>
                  </a:cubicBezTo>
                  <a:cubicBezTo>
                    <a:pt x="17117" y="186080"/>
                    <a:pt x="7144" y="157886"/>
                    <a:pt x="7144" y="121072"/>
                  </a:cubicBezTo>
                  <a:close/>
                  <a:moveTo>
                    <a:pt x="47387" y="121072"/>
                  </a:moveTo>
                  <a:cubicBezTo>
                    <a:pt x="47387" y="149000"/>
                    <a:pt x="53835" y="169897"/>
                    <a:pt x="66742" y="183785"/>
                  </a:cubicBezTo>
                  <a:cubicBezTo>
                    <a:pt x="79639" y="197682"/>
                    <a:pt x="95898" y="204626"/>
                    <a:pt x="115462" y="204626"/>
                  </a:cubicBezTo>
                  <a:cubicBezTo>
                    <a:pt x="134893" y="204626"/>
                    <a:pt x="151067" y="197653"/>
                    <a:pt x="163973" y="183690"/>
                  </a:cubicBezTo>
                  <a:cubicBezTo>
                    <a:pt x="176879" y="169736"/>
                    <a:pt x="183337" y="148457"/>
                    <a:pt x="183337" y="119853"/>
                  </a:cubicBezTo>
                  <a:cubicBezTo>
                    <a:pt x="183337" y="92888"/>
                    <a:pt x="176841" y="72466"/>
                    <a:pt x="163868" y="58569"/>
                  </a:cubicBezTo>
                  <a:cubicBezTo>
                    <a:pt x="150886" y="44682"/>
                    <a:pt x="134750" y="37729"/>
                    <a:pt x="115462" y="37729"/>
                  </a:cubicBezTo>
                  <a:cubicBezTo>
                    <a:pt x="95888" y="37729"/>
                    <a:pt x="79639" y="44644"/>
                    <a:pt x="66742" y="58464"/>
                  </a:cubicBezTo>
                  <a:cubicBezTo>
                    <a:pt x="53835" y="72285"/>
                    <a:pt x="47387" y="93154"/>
                    <a:pt x="47387" y="12107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4704553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8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8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4939325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9" y="80639"/>
                    <a:pt x="13669" y="69961"/>
                  </a:cubicBezTo>
                  <a:cubicBezTo>
                    <a:pt x="13669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3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5179536" y="3180766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159420" y="225171"/>
                  </a:moveTo>
                  <a:lnTo>
                    <a:pt x="159420" y="193148"/>
                  </a:lnTo>
                  <a:cubicBezTo>
                    <a:pt x="141427" y="217789"/>
                    <a:pt x="116995" y="230105"/>
                    <a:pt x="86115" y="230105"/>
                  </a:cubicBezTo>
                  <a:cubicBezTo>
                    <a:pt x="72476" y="230105"/>
                    <a:pt x="59750" y="227638"/>
                    <a:pt x="47930" y="222714"/>
                  </a:cubicBezTo>
                  <a:cubicBezTo>
                    <a:pt x="36109" y="217789"/>
                    <a:pt x="27337" y="211598"/>
                    <a:pt x="21612" y="204140"/>
                  </a:cubicBezTo>
                  <a:cubicBezTo>
                    <a:pt x="15878" y="196682"/>
                    <a:pt x="11859" y="187547"/>
                    <a:pt x="9534" y="176736"/>
                  </a:cubicBezTo>
                  <a:cubicBezTo>
                    <a:pt x="7934" y="169478"/>
                    <a:pt x="7144" y="157982"/>
                    <a:pt x="7144" y="142246"/>
                  </a:cubicBezTo>
                  <a:lnTo>
                    <a:pt x="7144" y="7163"/>
                  </a:lnTo>
                  <a:lnTo>
                    <a:pt x="46291" y="7163"/>
                  </a:lnTo>
                  <a:lnTo>
                    <a:pt x="46291" y="128073"/>
                  </a:lnTo>
                  <a:cubicBezTo>
                    <a:pt x="46291" y="147371"/>
                    <a:pt x="47082" y="160382"/>
                    <a:pt x="48682" y="167078"/>
                  </a:cubicBezTo>
                  <a:cubicBezTo>
                    <a:pt x="51149" y="176803"/>
                    <a:pt x="56369" y="184423"/>
                    <a:pt x="64351" y="189967"/>
                  </a:cubicBezTo>
                  <a:cubicBezTo>
                    <a:pt x="72323" y="195510"/>
                    <a:pt x="82191" y="198282"/>
                    <a:pt x="93926" y="198282"/>
                  </a:cubicBezTo>
                  <a:cubicBezTo>
                    <a:pt x="105670" y="198282"/>
                    <a:pt x="116700" y="195443"/>
                    <a:pt x="126997" y="189757"/>
                  </a:cubicBezTo>
                  <a:cubicBezTo>
                    <a:pt x="137293" y="184080"/>
                    <a:pt x="144580" y="176346"/>
                    <a:pt x="148857" y="166554"/>
                  </a:cubicBezTo>
                  <a:cubicBezTo>
                    <a:pt x="153133" y="156763"/>
                    <a:pt x="155277" y="142570"/>
                    <a:pt x="155277" y="123958"/>
                  </a:cubicBezTo>
                  <a:lnTo>
                    <a:pt x="155277" y="7144"/>
                  </a:lnTo>
                  <a:lnTo>
                    <a:pt x="194434" y="7144"/>
                  </a:lnTo>
                  <a:lnTo>
                    <a:pt x="194434" y="225162"/>
                  </a:lnTo>
                  <a:lnTo>
                    <a:pt x="159420" y="22516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5429977" y="3097842"/>
              <a:ext cx="47625" cy="314325"/>
            </a:xfrm>
            <a:custGeom>
              <a:avLst/>
              <a:gdLst/>
              <a:ahLst/>
              <a:cxnLst/>
              <a:rect l="l" t="t" r="r" b="b"/>
              <a:pathLst>
                <a:path w="47625" h="314325" extrusionOk="0">
                  <a:moveTo>
                    <a:pt x="7144" y="308096"/>
                  </a:moveTo>
                  <a:lnTo>
                    <a:pt x="7144" y="7144"/>
                  </a:lnTo>
                  <a:lnTo>
                    <a:pt x="46291" y="7144"/>
                  </a:lnTo>
                  <a:lnTo>
                    <a:pt x="46291" y="308096"/>
                  </a:lnTo>
                  <a:lnTo>
                    <a:pt x="7144" y="30809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510958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5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2" y="259642"/>
                    <a:pt x="35862" y="237468"/>
                  </a:cubicBezTo>
                  <a:lnTo>
                    <a:pt x="35862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2" y="83296"/>
                  </a:lnTo>
                  <a:lnTo>
                    <a:pt x="35862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1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5645670" y="3175861"/>
              <a:ext cx="219075" cy="238125"/>
            </a:xfrm>
            <a:custGeom>
              <a:avLst/>
              <a:gdLst/>
              <a:ahLst/>
              <a:cxnLst/>
              <a:rect l="l" t="t" r="r" b="b"/>
              <a:pathLst>
                <a:path w="219075" h="238125" extrusionOk="0">
                  <a:moveTo>
                    <a:pt x="171155" y="203187"/>
                  </a:moveTo>
                  <a:cubicBezTo>
                    <a:pt x="156658" y="214827"/>
                    <a:pt x="142694" y="223028"/>
                    <a:pt x="129283" y="227819"/>
                  </a:cubicBezTo>
                  <a:cubicBezTo>
                    <a:pt x="115862" y="232610"/>
                    <a:pt x="101470" y="235010"/>
                    <a:pt x="86106" y="235010"/>
                  </a:cubicBezTo>
                  <a:cubicBezTo>
                    <a:pt x="60722" y="235010"/>
                    <a:pt x="41215" y="229162"/>
                    <a:pt x="27584" y="217456"/>
                  </a:cubicBezTo>
                  <a:cubicBezTo>
                    <a:pt x="13944" y="205750"/>
                    <a:pt x="7144" y="190805"/>
                    <a:pt x="7144" y="172603"/>
                  </a:cubicBezTo>
                  <a:cubicBezTo>
                    <a:pt x="7144" y="161925"/>
                    <a:pt x="9715" y="152171"/>
                    <a:pt x="14869" y="143351"/>
                  </a:cubicBezTo>
                  <a:cubicBezTo>
                    <a:pt x="20012" y="134522"/>
                    <a:pt x="26756" y="127435"/>
                    <a:pt x="35100" y="122111"/>
                  </a:cubicBezTo>
                  <a:cubicBezTo>
                    <a:pt x="43434" y="116767"/>
                    <a:pt x="52826" y="112738"/>
                    <a:pt x="63265" y="109995"/>
                  </a:cubicBezTo>
                  <a:cubicBezTo>
                    <a:pt x="70952" y="108090"/>
                    <a:pt x="82544" y="106232"/>
                    <a:pt x="98069" y="104461"/>
                  </a:cubicBezTo>
                  <a:cubicBezTo>
                    <a:pt x="129673" y="100898"/>
                    <a:pt x="152962" y="96660"/>
                    <a:pt x="167897" y="91726"/>
                  </a:cubicBezTo>
                  <a:cubicBezTo>
                    <a:pt x="168040" y="86668"/>
                    <a:pt x="168107" y="83449"/>
                    <a:pt x="168107" y="82077"/>
                  </a:cubicBezTo>
                  <a:cubicBezTo>
                    <a:pt x="168107" y="67027"/>
                    <a:pt x="164402" y="56417"/>
                    <a:pt x="157010" y="50254"/>
                  </a:cubicBezTo>
                  <a:cubicBezTo>
                    <a:pt x="147009" y="41910"/>
                    <a:pt x="132140" y="37738"/>
                    <a:pt x="112414" y="37738"/>
                  </a:cubicBezTo>
                  <a:cubicBezTo>
                    <a:pt x="93993" y="37738"/>
                    <a:pt x="80410" y="40786"/>
                    <a:pt x="71628" y="46873"/>
                  </a:cubicBezTo>
                  <a:cubicBezTo>
                    <a:pt x="62855" y="52969"/>
                    <a:pt x="56359" y="63741"/>
                    <a:pt x="52159" y="79210"/>
                  </a:cubicBezTo>
                  <a:lnTo>
                    <a:pt x="13868" y="74276"/>
                  </a:lnTo>
                  <a:cubicBezTo>
                    <a:pt x="17354" y="58817"/>
                    <a:pt x="23079" y="46330"/>
                    <a:pt x="31061" y="36814"/>
                  </a:cubicBezTo>
                  <a:cubicBezTo>
                    <a:pt x="39033" y="27299"/>
                    <a:pt x="50568" y="19974"/>
                    <a:pt x="65646" y="14840"/>
                  </a:cubicBezTo>
                  <a:cubicBezTo>
                    <a:pt x="80734" y="9716"/>
                    <a:pt x="98203" y="7144"/>
                    <a:pt x="118072" y="7144"/>
                  </a:cubicBezTo>
                  <a:cubicBezTo>
                    <a:pt x="137789" y="7144"/>
                    <a:pt x="153819" y="9325"/>
                    <a:pt x="166145" y="13706"/>
                  </a:cubicBezTo>
                  <a:cubicBezTo>
                    <a:pt x="178470" y="18088"/>
                    <a:pt x="187538" y="23593"/>
                    <a:pt x="193338" y="30232"/>
                  </a:cubicBezTo>
                  <a:cubicBezTo>
                    <a:pt x="199130" y="36862"/>
                    <a:pt x="203197" y="45244"/>
                    <a:pt x="205511" y="55378"/>
                  </a:cubicBezTo>
                  <a:cubicBezTo>
                    <a:pt x="206826" y="61674"/>
                    <a:pt x="207474" y="73038"/>
                    <a:pt x="207474" y="89459"/>
                  </a:cubicBezTo>
                  <a:lnTo>
                    <a:pt x="207474" y="138722"/>
                  </a:lnTo>
                  <a:cubicBezTo>
                    <a:pt x="207474" y="173069"/>
                    <a:pt x="208302" y="194805"/>
                    <a:pt x="209979" y="203902"/>
                  </a:cubicBezTo>
                  <a:cubicBezTo>
                    <a:pt x="211646" y="213008"/>
                    <a:pt x="214941" y="221733"/>
                    <a:pt x="219875" y="230076"/>
                  </a:cubicBezTo>
                  <a:lnTo>
                    <a:pt x="178975" y="230076"/>
                  </a:lnTo>
                  <a:cubicBezTo>
                    <a:pt x="174927" y="222409"/>
                    <a:pt x="172317" y="213446"/>
                    <a:pt x="171155" y="203187"/>
                  </a:cubicBezTo>
                  <a:close/>
                  <a:moveTo>
                    <a:pt x="167897" y="120663"/>
                  </a:moveTo>
                  <a:cubicBezTo>
                    <a:pt x="153676" y="126140"/>
                    <a:pt x="132369" y="130788"/>
                    <a:pt x="103937" y="134626"/>
                  </a:cubicBezTo>
                  <a:cubicBezTo>
                    <a:pt x="87849" y="136808"/>
                    <a:pt x="76457" y="139275"/>
                    <a:pt x="69790" y="142008"/>
                  </a:cubicBezTo>
                  <a:cubicBezTo>
                    <a:pt x="63113" y="144751"/>
                    <a:pt x="57969" y="148752"/>
                    <a:pt x="54340" y="154019"/>
                  </a:cubicBezTo>
                  <a:cubicBezTo>
                    <a:pt x="50711" y="159296"/>
                    <a:pt x="48911" y="165144"/>
                    <a:pt x="48911" y="171574"/>
                  </a:cubicBezTo>
                  <a:cubicBezTo>
                    <a:pt x="48911" y="181432"/>
                    <a:pt x="52854" y="189633"/>
                    <a:pt x="60760" y="196215"/>
                  </a:cubicBezTo>
                  <a:cubicBezTo>
                    <a:pt x="68666" y="202778"/>
                    <a:pt x="80229" y="206064"/>
                    <a:pt x="95460" y="206064"/>
                  </a:cubicBezTo>
                  <a:cubicBezTo>
                    <a:pt x="110538" y="206064"/>
                    <a:pt x="123958" y="202949"/>
                    <a:pt x="135703" y="196729"/>
                  </a:cubicBezTo>
                  <a:cubicBezTo>
                    <a:pt x="147447" y="190500"/>
                    <a:pt x="156086" y="181985"/>
                    <a:pt x="161592" y="171164"/>
                  </a:cubicBezTo>
                  <a:cubicBezTo>
                    <a:pt x="165792" y="162820"/>
                    <a:pt x="167907" y="150504"/>
                    <a:pt x="167907" y="134217"/>
                  </a:cubicBezTo>
                  <a:lnTo>
                    <a:pt x="167907" y="120663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5909360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9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9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6138265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4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1" y="259642"/>
                    <a:pt x="35861" y="237468"/>
                  </a:cubicBezTo>
                  <a:lnTo>
                    <a:pt x="35861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1" y="83296"/>
                  </a:lnTo>
                  <a:lnTo>
                    <a:pt x="35861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0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270577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8" y="80639"/>
                    <a:pt x="13668" y="69961"/>
                  </a:cubicBezTo>
                  <a:cubicBezTo>
                    <a:pt x="13668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2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pos="42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 Double">
  <p:cSld name="CV Double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20"/>
          <p:cNvCxnSpPr/>
          <p:nvPr/>
        </p:nvCxnSpPr>
        <p:spPr>
          <a:xfrm>
            <a:off x="4565108" y="1800990"/>
            <a:ext cx="0" cy="443591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E1E1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p20"/>
          <p:cNvCxnSpPr/>
          <p:nvPr/>
        </p:nvCxnSpPr>
        <p:spPr>
          <a:xfrm>
            <a:off x="304927" y="1781997"/>
            <a:ext cx="40121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" name="Google Shape;646;p20"/>
          <p:cNvCxnSpPr/>
          <p:nvPr/>
        </p:nvCxnSpPr>
        <p:spPr>
          <a:xfrm>
            <a:off x="2310998" y="4707511"/>
            <a:ext cx="0" cy="1526875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BBE0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20"/>
          <p:cNvSpPr/>
          <p:nvPr/>
        </p:nvSpPr>
        <p:spPr>
          <a:xfrm>
            <a:off x="304927" y="2879540"/>
            <a:ext cx="4012144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334116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endParaRPr/>
          </a:p>
        </p:txBody>
      </p:sp>
      <p:sp>
        <p:nvSpPr>
          <p:cNvPr id="648" name="Google Shape;648;p20"/>
          <p:cNvSpPr/>
          <p:nvPr/>
        </p:nvSpPr>
        <p:spPr>
          <a:xfrm>
            <a:off x="304926" y="4373896"/>
            <a:ext cx="1921182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82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Expertise</a:t>
            </a:r>
            <a:endParaRPr/>
          </a:p>
        </p:txBody>
      </p:sp>
      <p:sp>
        <p:nvSpPr>
          <p:cNvPr id="649" name="Google Shape;649;p20"/>
          <p:cNvSpPr/>
          <p:nvPr/>
        </p:nvSpPr>
        <p:spPr>
          <a:xfrm>
            <a:off x="2395887" y="4373896"/>
            <a:ext cx="1921182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82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Practices</a:t>
            </a:r>
            <a:endParaRPr/>
          </a:p>
        </p:txBody>
      </p:sp>
      <p:sp>
        <p:nvSpPr>
          <p:cNvPr id="650" name="Google Shape;650;p20"/>
          <p:cNvSpPr/>
          <p:nvPr/>
        </p:nvSpPr>
        <p:spPr>
          <a:xfrm>
            <a:off x="642404" y="4417815"/>
            <a:ext cx="155814" cy="160031"/>
          </a:xfrm>
          <a:custGeom>
            <a:avLst/>
            <a:gdLst/>
            <a:ahLst/>
            <a:cxnLst/>
            <a:rect l="l" t="t" r="r" b="b"/>
            <a:pathLst>
              <a:path w="64" h="60" extrusionOk="0">
                <a:moveTo>
                  <a:pt x="52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8"/>
                  <a:pt x="12" y="8"/>
                  <a:pt x="12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30"/>
                  <a:pt x="14" y="32"/>
                </a:cubicBezTo>
                <a:cubicBezTo>
                  <a:pt x="17" y="38"/>
                  <a:pt x="22" y="42"/>
                  <a:pt x="28" y="44"/>
                </a:cubicBezTo>
                <a:cubicBezTo>
                  <a:pt x="28" y="45"/>
                  <a:pt x="28" y="47"/>
                  <a:pt x="28" y="48"/>
                </a:cubicBezTo>
                <a:cubicBezTo>
                  <a:pt x="28" y="56"/>
                  <a:pt x="12" y="56"/>
                  <a:pt x="8" y="56"/>
                </a:cubicBezTo>
                <a:cubicBezTo>
                  <a:pt x="8" y="60"/>
                  <a:pt x="8" y="60"/>
                  <a:pt x="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6" y="56"/>
                </a:cubicBezTo>
                <a:cubicBezTo>
                  <a:pt x="52" y="56"/>
                  <a:pt x="36" y="56"/>
                  <a:pt x="36" y="48"/>
                </a:cubicBezTo>
                <a:cubicBezTo>
                  <a:pt x="36" y="47"/>
                  <a:pt x="36" y="45"/>
                  <a:pt x="36" y="44"/>
                </a:cubicBezTo>
                <a:cubicBezTo>
                  <a:pt x="43" y="42"/>
                  <a:pt x="48" y="38"/>
                  <a:pt x="51" y="32"/>
                </a:cubicBezTo>
                <a:cubicBezTo>
                  <a:pt x="64" y="30"/>
                  <a:pt x="64" y="22"/>
                  <a:pt x="64" y="18"/>
                </a:cubicBezTo>
                <a:cubicBezTo>
                  <a:pt x="64" y="8"/>
                  <a:pt x="64" y="8"/>
                  <a:pt x="64" y="8"/>
                </a:cubicBezTo>
                <a:lnTo>
                  <a:pt x="52" y="8"/>
                </a:lnTo>
                <a:close/>
                <a:moveTo>
                  <a:pt x="12" y="28"/>
                </a:moveTo>
                <a:cubicBezTo>
                  <a:pt x="4" y="26"/>
                  <a:pt x="4" y="21"/>
                  <a:pt x="4" y="18"/>
                </a:cubicBezTo>
                <a:cubicBezTo>
                  <a:pt x="4" y="12"/>
                  <a:pt x="4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lnTo>
                  <a:pt x="12" y="28"/>
                </a:lnTo>
                <a:close/>
                <a:moveTo>
                  <a:pt x="38" y="23"/>
                </a:moveTo>
                <a:cubicBezTo>
                  <a:pt x="41" y="34"/>
                  <a:pt x="41" y="34"/>
                  <a:pt x="41" y="34"/>
                </a:cubicBezTo>
                <a:cubicBezTo>
                  <a:pt x="32" y="28"/>
                  <a:pt x="32" y="28"/>
                  <a:pt x="32" y="28"/>
                </a:cubicBezTo>
                <a:cubicBezTo>
                  <a:pt x="23" y="34"/>
                  <a:pt x="23" y="34"/>
                  <a:pt x="23" y="34"/>
                </a:cubicBezTo>
                <a:cubicBezTo>
                  <a:pt x="26" y="23"/>
                  <a:pt x="26" y="23"/>
                  <a:pt x="26" y="23"/>
                </a:cubicBezTo>
                <a:cubicBezTo>
                  <a:pt x="18" y="17"/>
                  <a:pt x="18" y="17"/>
                  <a:pt x="18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7"/>
                  <a:pt x="36" y="17"/>
                  <a:pt x="36" y="17"/>
                </a:cubicBezTo>
                <a:cubicBezTo>
                  <a:pt x="47" y="17"/>
                  <a:pt x="47" y="17"/>
                  <a:pt x="47" y="17"/>
                </a:cubicBezTo>
                <a:lnTo>
                  <a:pt x="38" y="23"/>
                </a:lnTo>
                <a:close/>
                <a:moveTo>
                  <a:pt x="60" y="18"/>
                </a:moveTo>
                <a:cubicBezTo>
                  <a:pt x="60" y="21"/>
                  <a:pt x="60" y="26"/>
                  <a:pt x="52" y="28"/>
                </a:cubicBezTo>
                <a:cubicBezTo>
                  <a:pt x="52" y="12"/>
                  <a:pt x="52" y="12"/>
                  <a:pt x="52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51" name="Google Shape;651;p20"/>
          <p:cNvGrpSpPr/>
          <p:nvPr/>
        </p:nvGrpSpPr>
        <p:grpSpPr>
          <a:xfrm>
            <a:off x="2737411" y="4414485"/>
            <a:ext cx="147723" cy="160033"/>
            <a:chOff x="-1" y="0"/>
            <a:chExt cx="77" cy="77"/>
          </a:xfrm>
        </p:grpSpPr>
        <p:sp>
          <p:nvSpPr>
            <p:cNvPr id="652" name="Google Shape;652;p20"/>
            <p:cNvSpPr/>
            <p:nvPr/>
          </p:nvSpPr>
          <p:spPr>
            <a:xfrm>
              <a:off x="-1" y="29"/>
              <a:ext cx="77" cy="48"/>
            </a:xfrm>
            <a:custGeom>
              <a:avLst/>
              <a:gdLst/>
              <a:ahLst/>
              <a:cxnLst/>
              <a:rect l="l" t="t" r="r" b="b"/>
              <a:pathLst>
                <a:path w="64" h="40" extrusionOk="0">
                  <a:moveTo>
                    <a:pt x="56" y="4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60" y="4"/>
                    <a:pt x="60" y="3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"/>
                  </a:lnTo>
                  <a:close/>
                  <a:moveTo>
                    <a:pt x="12" y="32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12" y="32"/>
                  </a:lnTo>
                  <a:close/>
                  <a:moveTo>
                    <a:pt x="28" y="32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28" y="32"/>
                  </a:lnTo>
                  <a:close/>
                  <a:moveTo>
                    <a:pt x="44" y="32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2"/>
                    <a:pt x="52" y="32"/>
                    <a:pt x="52" y="32"/>
                  </a:cubicBezTo>
                  <a:lnTo>
                    <a:pt x="44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-1" y="0"/>
              <a:ext cx="77" cy="24"/>
            </a:xfrm>
            <a:custGeom>
              <a:avLst/>
              <a:gdLst/>
              <a:ahLst/>
              <a:cxnLst/>
              <a:rect l="l" t="t" r="r" b="b"/>
              <a:pathLst>
                <a:path w="77" h="24" extrusionOk="0">
                  <a:moveTo>
                    <a:pt x="77" y="24"/>
                  </a:moveTo>
                  <a:lnTo>
                    <a:pt x="38" y="0"/>
                  </a:lnTo>
                  <a:lnTo>
                    <a:pt x="0" y="24"/>
                  </a:lnTo>
                  <a:lnTo>
                    <a:pt x="77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54" name="Google Shape;654;p20"/>
          <p:cNvSpPr/>
          <p:nvPr/>
        </p:nvSpPr>
        <p:spPr>
          <a:xfrm>
            <a:off x="4813147" y="2884088"/>
            <a:ext cx="4012144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334116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endParaRPr/>
          </a:p>
        </p:txBody>
      </p:sp>
      <p:cxnSp>
        <p:nvCxnSpPr>
          <p:cNvPr id="655" name="Google Shape;655;p20"/>
          <p:cNvCxnSpPr/>
          <p:nvPr/>
        </p:nvCxnSpPr>
        <p:spPr>
          <a:xfrm>
            <a:off x="4813147" y="1781997"/>
            <a:ext cx="40121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6" name="Google Shape;656;p20"/>
          <p:cNvSpPr/>
          <p:nvPr/>
        </p:nvSpPr>
        <p:spPr>
          <a:xfrm>
            <a:off x="4813147" y="4373896"/>
            <a:ext cx="1921182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82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Expertise</a:t>
            </a:r>
            <a:endParaRPr/>
          </a:p>
        </p:txBody>
      </p:sp>
      <p:sp>
        <p:nvSpPr>
          <p:cNvPr id="657" name="Google Shape;657;p20"/>
          <p:cNvSpPr/>
          <p:nvPr/>
        </p:nvSpPr>
        <p:spPr>
          <a:xfrm>
            <a:off x="6904108" y="4373896"/>
            <a:ext cx="1921182" cy="254337"/>
          </a:xfrm>
          <a:prstGeom prst="roundRect">
            <a:avLst>
              <a:gd name="adj" fmla="val 1809"/>
            </a:avLst>
          </a:prstGeom>
          <a:solidFill>
            <a:srgbClr val="E8F4EB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411784" marR="0" lvl="0" indent="82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 b="1" cap="small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Practices</a:t>
            </a:r>
            <a:endParaRPr/>
          </a:p>
        </p:txBody>
      </p:sp>
      <p:sp>
        <p:nvSpPr>
          <p:cNvPr id="658" name="Google Shape;658;p20"/>
          <p:cNvSpPr/>
          <p:nvPr/>
        </p:nvSpPr>
        <p:spPr>
          <a:xfrm>
            <a:off x="5150625" y="4417815"/>
            <a:ext cx="155814" cy="160031"/>
          </a:xfrm>
          <a:custGeom>
            <a:avLst/>
            <a:gdLst/>
            <a:ahLst/>
            <a:cxnLst/>
            <a:rect l="l" t="t" r="r" b="b"/>
            <a:pathLst>
              <a:path w="64" h="60" extrusionOk="0">
                <a:moveTo>
                  <a:pt x="52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8"/>
                  <a:pt x="12" y="8"/>
                  <a:pt x="12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30"/>
                  <a:pt x="14" y="32"/>
                </a:cubicBezTo>
                <a:cubicBezTo>
                  <a:pt x="17" y="38"/>
                  <a:pt x="22" y="42"/>
                  <a:pt x="28" y="44"/>
                </a:cubicBezTo>
                <a:cubicBezTo>
                  <a:pt x="28" y="45"/>
                  <a:pt x="28" y="47"/>
                  <a:pt x="28" y="48"/>
                </a:cubicBezTo>
                <a:cubicBezTo>
                  <a:pt x="28" y="56"/>
                  <a:pt x="12" y="56"/>
                  <a:pt x="8" y="56"/>
                </a:cubicBezTo>
                <a:cubicBezTo>
                  <a:pt x="8" y="60"/>
                  <a:pt x="8" y="60"/>
                  <a:pt x="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6" y="56"/>
                </a:cubicBezTo>
                <a:cubicBezTo>
                  <a:pt x="52" y="56"/>
                  <a:pt x="36" y="56"/>
                  <a:pt x="36" y="48"/>
                </a:cubicBezTo>
                <a:cubicBezTo>
                  <a:pt x="36" y="47"/>
                  <a:pt x="36" y="45"/>
                  <a:pt x="36" y="44"/>
                </a:cubicBezTo>
                <a:cubicBezTo>
                  <a:pt x="43" y="42"/>
                  <a:pt x="48" y="38"/>
                  <a:pt x="51" y="32"/>
                </a:cubicBezTo>
                <a:cubicBezTo>
                  <a:pt x="64" y="30"/>
                  <a:pt x="64" y="22"/>
                  <a:pt x="64" y="18"/>
                </a:cubicBezTo>
                <a:cubicBezTo>
                  <a:pt x="64" y="8"/>
                  <a:pt x="64" y="8"/>
                  <a:pt x="64" y="8"/>
                </a:cubicBezTo>
                <a:lnTo>
                  <a:pt x="52" y="8"/>
                </a:lnTo>
                <a:close/>
                <a:moveTo>
                  <a:pt x="12" y="28"/>
                </a:moveTo>
                <a:cubicBezTo>
                  <a:pt x="4" y="26"/>
                  <a:pt x="4" y="21"/>
                  <a:pt x="4" y="18"/>
                </a:cubicBezTo>
                <a:cubicBezTo>
                  <a:pt x="4" y="12"/>
                  <a:pt x="4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lnTo>
                  <a:pt x="12" y="28"/>
                </a:lnTo>
                <a:close/>
                <a:moveTo>
                  <a:pt x="38" y="23"/>
                </a:moveTo>
                <a:cubicBezTo>
                  <a:pt x="41" y="34"/>
                  <a:pt x="41" y="34"/>
                  <a:pt x="41" y="34"/>
                </a:cubicBezTo>
                <a:cubicBezTo>
                  <a:pt x="32" y="28"/>
                  <a:pt x="32" y="28"/>
                  <a:pt x="32" y="28"/>
                </a:cubicBezTo>
                <a:cubicBezTo>
                  <a:pt x="23" y="34"/>
                  <a:pt x="23" y="34"/>
                  <a:pt x="23" y="34"/>
                </a:cubicBezTo>
                <a:cubicBezTo>
                  <a:pt x="26" y="23"/>
                  <a:pt x="26" y="23"/>
                  <a:pt x="26" y="23"/>
                </a:cubicBezTo>
                <a:cubicBezTo>
                  <a:pt x="18" y="17"/>
                  <a:pt x="18" y="17"/>
                  <a:pt x="18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7"/>
                  <a:pt x="36" y="17"/>
                  <a:pt x="36" y="17"/>
                </a:cubicBezTo>
                <a:cubicBezTo>
                  <a:pt x="47" y="17"/>
                  <a:pt x="47" y="17"/>
                  <a:pt x="47" y="17"/>
                </a:cubicBezTo>
                <a:lnTo>
                  <a:pt x="38" y="23"/>
                </a:lnTo>
                <a:close/>
                <a:moveTo>
                  <a:pt x="60" y="18"/>
                </a:moveTo>
                <a:cubicBezTo>
                  <a:pt x="60" y="21"/>
                  <a:pt x="60" y="26"/>
                  <a:pt x="52" y="28"/>
                </a:cubicBezTo>
                <a:cubicBezTo>
                  <a:pt x="52" y="12"/>
                  <a:pt x="52" y="12"/>
                  <a:pt x="52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59" name="Google Shape;659;p20"/>
          <p:cNvGrpSpPr/>
          <p:nvPr/>
        </p:nvGrpSpPr>
        <p:grpSpPr>
          <a:xfrm>
            <a:off x="7245632" y="4414485"/>
            <a:ext cx="147723" cy="160033"/>
            <a:chOff x="-1" y="0"/>
            <a:chExt cx="77" cy="77"/>
          </a:xfrm>
        </p:grpSpPr>
        <p:sp>
          <p:nvSpPr>
            <p:cNvPr id="660" name="Google Shape;660;p20"/>
            <p:cNvSpPr/>
            <p:nvPr/>
          </p:nvSpPr>
          <p:spPr>
            <a:xfrm>
              <a:off x="-1" y="29"/>
              <a:ext cx="77" cy="48"/>
            </a:xfrm>
            <a:custGeom>
              <a:avLst/>
              <a:gdLst/>
              <a:ahLst/>
              <a:cxnLst/>
              <a:rect l="l" t="t" r="r" b="b"/>
              <a:pathLst>
                <a:path w="64" h="40" extrusionOk="0">
                  <a:moveTo>
                    <a:pt x="56" y="4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60" y="4"/>
                    <a:pt x="60" y="3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"/>
                  </a:lnTo>
                  <a:close/>
                  <a:moveTo>
                    <a:pt x="12" y="32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12" y="32"/>
                  </a:lnTo>
                  <a:close/>
                  <a:moveTo>
                    <a:pt x="28" y="32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28" y="32"/>
                  </a:lnTo>
                  <a:close/>
                  <a:moveTo>
                    <a:pt x="44" y="32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2"/>
                    <a:pt x="52" y="32"/>
                    <a:pt x="52" y="32"/>
                  </a:cubicBezTo>
                  <a:lnTo>
                    <a:pt x="44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-1" y="0"/>
              <a:ext cx="77" cy="24"/>
            </a:xfrm>
            <a:custGeom>
              <a:avLst/>
              <a:gdLst/>
              <a:ahLst/>
              <a:cxnLst/>
              <a:rect l="l" t="t" r="r" b="b"/>
              <a:pathLst>
                <a:path w="77" h="24" extrusionOk="0">
                  <a:moveTo>
                    <a:pt x="77" y="24"/>
                  </a:moveTo>
                  <a:lnTo>
                    <a:pt x="38" y="0"/>
                  </a:lnTo>
                  <a:lnTo>
                    <a:pt x="0" y="24"/>
                  </a:lnTo>
                  <a:lnTo>
                    <a:pt x="77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662" name="Google Shape;662;p20"/>
          <p:cNvCxnSpPr/>
          <p:nvPr/>
        </p:nvCxnSpPr>
        <p:spPr>
          <a:xfrm>
            <a:off x="6819219" y="4707511"/>
            <a:ext cx="0" cy="1526875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BBE0C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sans contenu">
  <p:cSld name="Titre sans contenu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44" name="Google Shape;44;p3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69" name="Google Shape;69;p3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CV">
  <p:cSld name="Template CV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1"/>
          <p:cNvSpPr txBox="1"/>
          <p:nvPr/>
        </p:nvSpPr>
        <p:spPr>
          <a:xfrm>
            <a:off x="641795" y="3022168"/>
            <a:ext cx="79853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Expertises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p21"/>
          <p:cNvSpPr txBox="1"/>
          <p:nvPr/>
        </p:nvSpPr>
        <p:spPr>
          <a:xfrm>
            <a:off x="641794" y="4260283"/>
            <a:ext cx="1717962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Compétences sectorielles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6" name="Google Shape;666;p21"/>
          <p:cNvSpPr txBox="1"/>
          <p:nvPr/>
        </p:nvSpPr>
        <p:spPr>
          <a:xfrm>
            <a:off x="641795" y="5316504"/>
            <a:ext cx="713796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Parcours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7" name="Google Shape;667;p21"/>
          <p:cNvSpPr txBox="1"/>
          <p:nvPr/>
        </p:nvSpPr>
        <p:spPr>
          <a:xfrm>
            <a:off x="641794" y="2259698"/>
            <a:ext cx="79753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Formation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8" name="Google Shape;668;p21"/>
          <p:cNvSpPr txBox="1"/>
          <p:nvPr/>
        </p:nvSpPr>
        <p:spPr>
          <a:xfrm>
            <a:off x="3913838" y="2259698"/>
            <a:ext cx="158254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Principales références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69" name="Google Shape;669;p21"/>
          <p:cNvCxnSpPr/>
          <p:nvPr/>
        </p:nvCxnSpPr>
        <p:spPr>
          <a:xfrm>
            <a:off x="4161914" y="770626"/>
            <a:ext cx="427792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0" name="Google Shape;670;p21"/>
          <p:cNvCxnSpPr/>
          <p:nvPr/>
        </p:nvCxnSpPr>
        <p:spPr>
          <a:xfrm>
            <a:off x="5505856" y="2349698"/>
            <a:ext cx="29339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" name="Google Shape;671;p21"/>
          <p:cNvCxnSpPr/>
          <p:nvPr/>
        </p:nvCxnSpPr>
        <p:spPr>
          <a:xfrm>
            <a:off x="1454495" y="2349698"/>
            <a:ext cx="212104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2" name="Google Shape;672;p21"/>
          <p:cNvCxnSpPr/>
          <p:nvPr/>
        </p:nvCxnSpPr>
        <p:spPr>
          <a:xfrm>
            <a:off x="1454494" y="3112168"/>
            <a:ext cx="212104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3" name="Google Shape;673;p21"/>
          <p:cNvCxnSpPr/>
          <p:nvPr/>
        </p:nvCxnSpPr>
        <p:spPr>
          <a:xfrm>
            <a:off x="2429586" y="4350283"/>
            <a:ext cx="114595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21"/>
          <p:cNvCxnSpPr/>
          <p:nvPr/>
        </p:nvCxnSpPr>
        <p:spPr>
          <a:xfrm>
            <a:off x="1319671" y="5406504"/>
            <a:ext cx="225586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5" name="Google Shape;675;p21"/>
          <p:cNvSpPr>
            <a:spLocks noGrp="1"/>
          </p:cNvSpPr>
          <p:nvPr>
            <p:ph type="pic" idx="2"/>
          </p:nvPr>
        </p:nvSpPr>
        <p:spPr>
          <a:xfrm>
            <a:off x="641794" y="585014"/>
            <a:ext cx="1305969" cy="14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015"/>
              <a:buFont typeface="Arial"/>
              <a:buNone/>
              <a:defRPr sz="1014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6" name="Google Shape;676;p21"/>
          <p:cNvSpPr txBox="1">
            <a:spLocks noGrp="1"/>
          </p:cNvSpPr>
          <p:nvPr>
            <p:ph type="body" idx="1"/>
          </p:nvPr>
        </p:nvSpPr>
        <p:spPr>
          <a:xfrm>
            <a:off x="2259623" y="585016"/>
            <a:ext cx="1812192" cy="23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Font typeface="Arial"/>
              <a:buNone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77" name="Google Shape;677;p21"/>
          <p:cNvSpPr txBox="1">
            <a:spLocks noGrp="1"/>
          </p:cNvSpPr>
          <p:nvPr>
            <p:ph type="body" idx="3"/>
          </p:nvPr>
        </p:nvSpPr>
        <p:spPr>
          <a:xfrm>
            <a:off x="2259624" y="827952"/>
            <a:ext cx="6180219" cy="2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8"/>
              <a:buFont typeface="Arial"/>
              <a:buNone/>
              <a:defRPr sz="1108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78" name="Google Shape;678;p21"/>
          <p:cNvSpPr txBox="1">
            <a:spLocks noGrp="1"/>
          </p:cNvSpPr>
          <p:nvPr>
            <p:ph type="body" idx="4"/>
          </p:nvPr>
        </p:nvSpPr>
        <p:spPr>
          <a:xfrm>
            <a:off x="2259623" y="1172878"/>
            <a:ext cx="6180220" cy="82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923"/>
              <a:buFont typeface="Arial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79" name="Google Shape;679;p21"/>
          <p:cNvSpPr txBox="1">
            <a:spLocks noGrp="1"/>
          </p:cNvSpPr>
          <p:nvPr>
            <p:ph type="body" idx="5"/>
          </p:nvPr>
        </p:nvSpPr>
        <p:spPr>
          <a:xfrm>
            <a:off x="567105" y="2397125"/>
            <a:ext cx="3008434" cy="56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80" name="Google Shape;680;p21"/>
          <p:cNvSpPr txBox="1">
            <a:spLocks noGrp="1"/>
          </p:cNvSpPr>
          <p:nvPr>
            <p:ph type="body" idx="6"/>
          </p:nvPr>
        </p:nvSpPr>
        <p:spPr>
          <a:xfrm>
            <a:off x="567104" y="3168714"/>
            <a:ext cx="3008435" cy="102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81" name="Google Shape;681;p21"/>
          <p:cNvSpPr txBox="1">
            <a:spLocks noGrp="1"/>
          </p:cNvSpPr>
          <p:nvPr>
            <p:ph type="body" idx="7"/>
          </p:nvPr>
        </p:nvSpPr>
        <p:spPr>
          <a:xfrm>
            <a:off x="567104" y="4419944"/>
            <a:ext cx="3008435" cy="8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82" name="Google Shape;682;p21"/>
          <p:cNvSpPr txBox="1">
            <a:spLocks noGrp="1"/>
          </p:cNvSpPr>
          <p:nvPr>
            <p:ph type="body" idx="8"/>
          </p:nvPr>
        </p:nvSpPr>
        <p:spPr>
          <a:xfrm>
            <a:off x="567104" y="5476164"/>
            <a:ext cx="3008435" cy="72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83" name="Google Shape;683;p21"/>
          <p:cNvSpPr txBox="1">
            <a:spLocks noGrp="1"/>
          </p:cNvSpPr>
          <p:nvPr>
            <p:ph type="body" idx="9"/>
          </p:nvPr>
        </p:nvSpPr>
        <p:spPr>
          <a:xfrm>
            <a:off x="3914735" y="2397126"/>
            <a:ext cx="4525108" cy="380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7210" algn="l">
              <a:spcBef>
                <a:spcPts val="0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81368" algn="l">
              <a:spcBef>
                <a:spcPts val="0"/>
              </a:spcBef>
              <a:spcAft>
                <a:spcPts val="0"/>
              </a:spcAft>
              <a:buSzPts val="831"/>
              <a:buChar char="•"/>
              <a:defRPr sz="831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81368" algn="l">
              <a:spcBef>
                <a:spcPts val="0"/>
              </a:spcBef>
              <a:spcAft>
                <a:spcPts val="0"/>
              </a:spcAft>
              <a:buSzPts val="831"/>
              <a:buChar char="•"/>
              <a:defRPr sz="831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CV_Eng">
  <p:cSld name="Template CV_Eng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2"/>
          <p:cNvSpPr txBox="1"/>
          <p:nvPr/>
        </p:nvSpPr>
        <p:spPr>
          <a:xfrm>
            <a:off x="641795" y="3022168"/>
            <a:ext cx="79853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Expertise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6" name="Google Shape;686;p22"/>
          <p:cNvSpPr txBox="1"/>
          <p:nvPr/>
        </p:nvSpPr>
        <p:spPr>
          <a:xfrm>
            <a:off x="641794" y="4260283"/>
            <a:ext cx="1717962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7" name="Google Shape;687;p22"/>
          <p:cNvSpPr txBox="1"/>
          <p:nvPr/>
        </p:nvSpPr>
        <p:spPr>
          <a:xfrm>
            <a:off x="641794" y="5315050"/>
            <a:ext cx="1305969" cy="1814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 experiences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8" name="Google Shape;688;p22"/>
          <p:cNvSpPr txBox="1"/>
          <p:nvPr/>
        </p:nvSpPr>
        <p:spPr>
          <a:xfrm>
            <a:off x="641794" y="2259698"/>
            <a:ext cx="79753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9" name="Google Shape;689;p22"/>
          <p:cNvSpPr txBox="1"/>
          <p:nvPr/>
        </p:nvSpPr>
        <p:spPr>
          <a:xfrm>
            <a:off x="3913838" y="2259698"/>
            <a:ext cx="1582548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3225" tIns="33225" rIns="33225" bIns="33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8"/>
              <a:buFont typeface="Trebuchet MS"/>
              <a:buNone/>
            </a:pPr>
            <a:r>
              <a:rPr lang="en-US"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 references</a:t>
            </a:r>
            <a:endParaRPr sz="968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90" name="Google Shape;690;p22"/>
          <p:cNvCxnSpPr/>
          <p:nvPr/>
        </p:nvCxnSpPr>
        <p:spPr>
          <a:xfrm>
            <a:off x="4161914" y="770626"/>
            <a:ext cx="427792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1" name="Google Shape;691;p22"/>
          <p:cNvCxnSpPr/>
          <p:nvPr/>
        </p:nvCxnSpPr>
        <p:spPr>
          <a:xfrm>
            <a:off x="5072332" y="2349698"/>
            <a:ext cx="3367511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2" name="Google Shape;692;p22"/>
          <p:cNvCxnSpPr/>
          <p:nvPr/>
        </p:nvCxnSpPr>
        <p:spPr>
          <a:xfrm>
            <a:off x="1454494" y="2349698"/>
            <a:ext cx="215328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22"/>
          <p:cNvCxnSpPr/>
          <p:nvPr/>
        </p:nvCxnSpPr>
        <p:spPr>
          <a:xfrm>
            <a:off x="1454494" y="3112168"/>
            <a:ext cx="215328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4" name="Google Shape;694;p22"/>
          <p:cNvCxnSpPr/>
          <p:nvPr/>
        </p:nvCxnSpPr>
        <p:spPr>
          <a:xfrm>
            <a:off x="1319672" y="4350283"/>
            <a:ext cx="2288106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5" name="Google Shape;695;p22"/>
          <p:cNvCxnSpPr/>
          <p:nvPr/>
        </p:nvCxnSpPr>
        <p:spPr>
          <a:xfrm>
            <a:off x="1831454" y="5406504"/>
            <a:ext cx="177632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6" name="Google Shape;696;p22"/>
          <p:cNvSpPr>
            <a:spLocks noGrp="1"/>
          </p:cNvSpPr>
          <p:nvPr>
            <p:ph type="pic" idx="2"/>
          </p:nvPr>
        </p:nvSpPr>
        <p:spPr>
          <a:xfrm>
            <a:off x="641794" y="585014"/>
            <a:ext cx="1305969" cy="14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015"/>
              <a:buFont typeface="Arial"/>
              <a:buNone/>
              <a:defRPr sz="1014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7" name="Google Shape;697;p22"/>
          <p:cNvSpPr txBox="1">
            <a:spLocks noGrp="1"/>
          </p:cNvSpPr>
          <p:nvPr>
            <p:ph type="body" idx="1"/>
          </p:nvPr>
        </p:nvSpPr>
        <p:spPr>
          <a:xfrm>
            <a:off x="2259623" y="585016"/>
            <a:ext cx="1713836" cy="23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88"/>
              </a:spcBef>
              <a:spcAft>
                <a:spcPts val="0"/>
              </a:spcAft>
              <a:buSzPts val="1108"/>
              <a:buFont typeface="Arial"/>
              <a:buNone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98" name="Google Shape;698;p22"/>
          <p:cNvSpPr txBox="1">
            <a:spLocks noGrp="1"/>
          </p:cNvSpPr>
          <p:nvPr>
            <p:ph type="body" idx="3"/>
          </p:nvPr>
        </p:nvSpPr>
        <p:spPr>
          <a:xfrm>
            <a:off x="2259623" y="827952"/>
            <a:ext cx="6180219" cy="2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8"/>
              <a:buFont typeface="Arial"/>
              <a:buNone/>
              <a:defRPr sz="1108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699" name="Google Shape;699;p22"/>
          <p:cNvSpPr txBox="1">
            <a:spLocks noGrp="1"/>
          </p:cNvSpPr>
          <p:nvPr>
            <p:ph type="body" idx="4"/>
          </p:nvPr>
        </p:nvSpPr>
        <p:spPr>
          <a:xfrm>
            <a:off x="2259623" y="1172878"/>
            <a:ext cx="6180220" cy="82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923"/>
              <a:buFont typeface="Arial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 sz="1108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0" name="Google Shape;700;p22"/>
          <p:cNvSpPr txBox="1">
            <a:spLocks noGrp="1"/>
          </p:cNvSpPr>
          <p:nvPr>
            <p:ph type="body" idx="5"/>
          </p:nvPr>
        </p:nvSpPr>
        <p:spPr>
          <a:xfrm>
            <a:off x="567104" y="2397125"/>
            <a:ext cx="3040674" cy="56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1" name="Google Shape;701;p22"/>
          <p:cNvSpPr txBox="1">
            <a:spLocks noGrp="1"/>
          </p:cNvSpPr>
          <p:nvPr>
            <p:ph type="body" idx="6"/>
          </p:nvPr>
        </p:nvSpPr>
        <p:spPr>
          <a:xfrm>
            <a:off x="567104" y="3168714"/>
            <a:ext cx="3040674" cy="102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2" name="Google Shape;702;p22"/>
          <p:cNvSpPr txBox="1">
            <a:spLocks noGrp="1"/>
          </p:cNvSpPr>
          <p:nvPr>
            <p:ph type="body" idx="7"/>
          </p:nvPr>
        </p:nvSpPr>
        <p:spPr>
          <a:xfrm>
            <a:off x="567104" y="4419944"/>
            <a:ext cx="3040674" cy="8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3" name="Google Shape;703;p22"/>
          <p:cNvSpPr txBox="1">
            <a:spLocks noGrp="1"/>
          </p:cNvSpPr>
          <p:nvPr>
            <p:ph type="body" idx="8"/>
          </p:nvPr>
        </p:nvSpPr>
        <p:spPr>
          <a:xfrm>
            <a:off x="567104" y="5476164"/>
            <a:ext cx="3040674" cy="72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7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23"/>
              <a:buFont typeface="Arial"/>
              <a:buChar char="•"/>
              <a:defRPr sz="92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3pPr>
            <a:lvl4pPr marL="1828800" lvl="3" indent="-298958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4pPr>
            <a:lvl5pPr marL="2286000" lvl="4" indent="-298957" algn="l">
              <a:spcBef>
                <a:spcPts val="388"/>
              </a:spcBef>
              <a:spcAft>
                <a:spcPts val="0"/>
              </a:spcAft>
              <a:buSzPts val="1108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4" name="Google Shape;704;p22"/>
          <p:cNvSpPr txBox="1">
            <a:spLocks noGrp="1"/>
          </p:cNvSpPr>
          <p:nvPr>
            <p:ph type="body" idx="9"/>
          </p:nvPr>
        </p:nvSpPr>
        <p:spPr>
          <a:xfrm>
            <a:off x="3914735" y="2397126"/>
            <a:ext cx="4525108" cy="380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7210" algn="l">
              <a:spcBef>
                <a:spcPts val="0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81368" algn="l">
              <a:spcBef>
                <a:spcPts val="0"/>
              </a:spcBef>
              <a:spcAft>
                <a:spcPts val="0"/>
              </a:spcAft>
              <a:buSzPts val="831"/>
              <a:buChar char="•"/>
              <a:defRPr sz="831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81368" algn="l">
              <a:spcBef>
                <a:spcPts val="0"/>
              </a:spcBef>
              <a:spcAft>
                <a:spcPts val="0"/>
              </a:spcAft>
              <a:buSzPts val="831"/>
              <a:buChar char="•"/>
              <a:defRPr sz="831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6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siness case template">
  <p:cSld name="1_Business case template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3"/>
          <p:cNvSpPr txBox="1">
            <a:spLocks noGrp="1"/>
          </p:cNvSpPr>
          <p:nvPr>
            <p:ph type="body" idx="1"/>
          </p:nvPr>
        </p:nvSpPr>
        <p:spPr>
          <a:xfrm>
            <a:off x="1261697" y="1333722"/>
            <a:ext cx="7598019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52"/>
              </a:spcBef>
              <a:spcAft>
                <a:spcPts val="0"/>
              </a:spcAft>
              <a:buSzPts val="1292"/>
              <a:buNone/>
              <a:defRPr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3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07" name="Google Shape;707;p23"/>
          <p:cNvSpPr txBox="1"/>
          <p:nvPr/>
        </p:nvSpPr>
        <p:spPr>
          <a:xfrm>
            <a:off x="323871" y="130212"/>
            <a:ext cx="8190739" cy="28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Trebuchet MS"/>
              <a:buNone/>
            </a:pPr>
            <a:endParaRPr sz="1477" b="0" i="0" u="none" strike="noStrike" cap="none">
              <a:solidFill>
                <a:srgbClr val="289B3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8" name="Google Shape;708;p23"/>
          <p:cNvSpPr/>
          <p:nvPr/>
        </p:nvSpPr>
        <p:spPr>
          <a:xfrm>
            <a:off x="344334" y="2111022"/>
            <a:ext cx="3462735" cy="44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Contexte</a:t>
            </a:r>
            <a:endParaRPr/>
          </a:p>
        </p:txBody>
      </p:sp>
      <p:sp>
        <p:nvSpPr>
          <p:cNvPr id="709" name="Google Shape;709;p23"/>
          <p:cNvSpPr/>
          <p:nvPr/>
        </p:nvSpPr>
        <p:spPr>
          <a:xfrm>
            <a:off x="3906715" y="2111022"/>
            <a:ext cx="3262968" cy="44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Apports et Méthodologie eleven</a:t>
            </a:r>
            <a:endParaRPr/>
          </a:p>
        </p:txBody>
      </p:sp>
      <p:sp>
        <p:nvSpPr>
          <p:cNvPr id="710" name="Google Shape;710;p23"/>
          <p:cNvSpPr/>
          <p:nvPr/>
        </p:nvSpPr>
        <p:spPr>
          <a:xfrm>
            <a:off x="317890" y="2704131"/>
            <a:ext cx="3323077" cy="358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82064" marR="0" lvl="0" indent="-35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8"/>
              <a:buFont typeface="Arial"/>
              <a:buNone/>
            </a:pPr>
            <a:endParaRPr sz="738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11" name="Google Shape;711;p23"/>
          <p:cNvCxnSpPr/>
          <p:nvPr/>
        </p:nvCxnSpPr>
        <p:spPr>
          <a:xfrm>
            <a:off x="317890" y="2556212"/>
            <a:ext cx="348917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23"/>
          <p:cNvCxnSpPr/>
          <p:nvPr/>
        </p:nvCxnSpPr>
        <p:spPr>
          <a:xfrm>
            <a:off x="317890" y="2111021"/>
            <a:ext cx="348917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23"/>
          <p:cNvCxnSpPr/>
          <p:nvPr/>
        </p:nvCxnSpPr>
        <p:spPr>
          <a:xfrm>
            <a:off x="3906715" y="2556212"/>
            <a:ext cx="4953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23"/>
          <p:cNvCxnSpPr/>
          <p:nvPr/>
        </p:nvCxnSpPr>
        <p:spPr>
          <a:xfrm>
            <a:off x="3906715" y="2111021"/>
            <a:ext cx="4953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23"/>
          <p:cNvCxnSpPr/>
          <p:nvPr/>
        </p:nvCxnSpPr>
        <p:spPr>
          <a:xfrm>
            <a:off x="317890" y="1264044"/>
            <a:ext cx="85418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6" name="Google Shape;716;p23"/>
          <p:cNvSpPr>
            <a:spLocks noGrp="1"/>
          </p:cNvSpPr>
          <p:nvPr>
            <p:ph type="pic" idx="2"/>
          </p:nvPr>
        </p:nvSpPr>
        <p:spPr>
          <a:xfrm>
            <a:off x="7581913" y="2768935"/>
            <a:ext cx="12778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52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None/>
              <a:defRPr sz="129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7" name="Google Shape;717;p23"/>
          <p:cNvSpPr>
            <a:spLocks noGrp="1"/>
          </p:cNvSpPr>
          <p:nvPr>
            <p:ph type="pic" idx="3"/>
          </p:nvPr>
        </p:nvSpPr>
        <p:spPr>
          <a:xfrm>
            <a:off x="7581913" y="4243614"/>
            <a:ext cx="12778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52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None/>
              <a:defRPr sz="129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8" name="Google Shape;718;p23"/>
          <p:cNvSpPr txBox="1">
            <a:spLocks noGrp="1"/>
          </p:cNvSpPr>
          <p:nvPr>
            <p:ph type="body" idx="4"/>
          </p:nvPr>
        </p:nvSpPr>
        <p:spPr>
          <a:xfrm>
            <a:off x="3906715" y="2635616"/>
            <a:ext cx="3576515" cy="374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39"/>
              </a:spcBef>
              <a:spcAft>
                <a:spcPts val="0"/>
              </a:spcAft>
              <a:buSzPts val="969"/>
              <a:buNone/>
              <a:defRPr sz="968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23"/>
              </a:spcBef>
              <a:spcAft>
                <a:spcPts val="0"/>
              </a:spcAft>
              <a:buSzPts val="923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23"/>
              </a:spcBef>
              <a:spcAft>
                <a:spcPts val="0"/>
              </a:spcAft>
              <a:buSzPts val="923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19" name="Google Shape;719;p23"/>
          <p:cNvSpPr txBox="1">
            <a:spLocks noGrp="1"/>
          </p:cNvSpPr>
          <p:nvPr>
            <p:ph type="body" idx="5"/>
          </p:nvPr>
        </p:nvSpPr>
        <p:spPr>
          <a:xfrm>
            <a:off x="317990" y="103188"/>
            <a:ext cx="8541726" cy="31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52"/>
              </a:spcBef>
              <a:spcAft>
                <a:spcPts val="0"/>
              </a:spcAft>
              <a:buSzPts val="1292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body" idx="6"/>
          </p:nvPr>
        </p:nvSpPr>
        <p:spPr>
          <a:xfrm>
            <a:off x="317890" y="440219"/>
            <a:ext cx="8541825" cy="67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52"/>
              </a:spcBef>
              <a:spcAft>
                <a:spcPts val="0"/>
              </a:spcAft>
              <a:buSzPts val="1292"/>
              <a:buNone/>
              <a:defRPr sz="1292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2pPr>
            <a:lvl3pPr marL="1371600" lvl="2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3pPr>
            <a:lvl4pPr marL="1828800" lvl="3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4pPr>
            <a:lvl5pPr marL="2286000" lvl="4" indent="-228600" algn="l">
              <a:spcBef>
                <a:spcPts val="388"/>
              </a:spcBef>
              <a:spcAft>
                <a:spcPts val="0"/>
              </a:spcAft>
              <a:buSzPts val="1108"/>
              <a:buNone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21" name="Google Shape;721;p23"/>
          <p:cNvSpPr txBox="1">
            <a:spLocks noGrp="1"/>
          </p:cNvSpPr>
          <p:nvPr>
            <p:ph type="body" idx="7"/>
          </p:nvPr>
        </p:nvSpPr>
        <p:spPr>
          <a:xfrm>
            <a:off x="317890" y="2635615"/>
            <a:ext cx="3489179" cy="374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39"/>
              </a:spcBef>
              <a:spcAft>
                <a:spcPts val="0"/>
              </a:spcAft>
              <a:buSzPts val="969"/>
              <a:buNone/>
              <a:defRPr sz="968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323"/>
              </a:spcBef>
              <a:spcAft>
                <a:spcPts val="0"/>
              </a:spcAft>
              <a:buSzPts val="923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spcBef>
                <a:spcPts val="323"/>
              </a:spcBef>
              <a:spcAft>
                <a:spcPts val="0"/>
              </a:spcAft>
              <a:buSzPts val="923"/>
              <a:buNone/>
              <a:defRPr sz="9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87210" algn="l">
              <a:spcBef>
                <a:spcPts val="323"/>
              </a:spcBef>
              <a:spcAft>
                <a:spcPts val="0"/>
              </a:spcAft>
              <a:buSzPts val="923"/>
              <a:buChar char="•"/>
              <a:defRPr sz="922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●"/>
              <a:defRPr/>
            </a:lvl9pPr>
          </a:lstStyle>
          <a:p>
            <a:endParaRPr/>
          </a:p>
        </p:txBody>
      </p:sp>
      <p:sp>
        <p:nvSpPr>
          <p:cNvPr id="722" name="Google Shape;722;p23"/>
          <p:cNvSpPr>
            <a:spLocks noGrp="1"/>
          </p:cNvSpPr>
          <p:nvPr>
            <p:ph type="pic" idx="8"/>
          </p:nvPr>
        </p:nvSpPr>
        <p:spPr>
          <a:xfrm>
            <a:off x="317989" y="1333755"/>
            <a:ext cx="837042" cy="69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52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None/>
              <a:defRPr sz="129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re sans contenu">
  <p:cSld name="3_Titre sans contenu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4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75" name="Google Shape;75;p4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0" name="Google Shape;100;p4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ns contenu">
  <p:cSld name="Sans contenu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contenu">
  <p:cSld name="Titre et contenu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108" name="Google Shape;108;p6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3" name="Google Shape;133;p6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52860" y="943199"/>
            <a:ext cx="8806155" cy="543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double contenu">
  <p:cSld name="Titre et double contenu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140" name="Google Shape;140;p7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5" name="Google Shape;165;p7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7"/>
          <p:cNvSpPr txBox="1">
            <a:spLocks noGrp="1"/>
          </p:cNvSpPr>
          <p:nvPr>
            <p:ph type="body" idx="1"/>
          </p:nvPr>
        </p:nvSpPr>
        <p:spPr>
          <a:xfrm>
            <a:off x="335661" y="1789042"/>
            <a:ext cx="4020924" cy="452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2"/>
          </p:nvPr>
        </p:nvSpPr>
        <p:spPr>
          <a:xfrm>
            <a:off x="335661" y="1084336"/>
            <a:ext cx="4019204" cy="36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cxnSp>
        <p:nvCxnSpPr>
          <p:cNvPr id="169" name="Google Shape;169;p7"/>
          <p:cNvCxnSpPr/>
          <p:nvPr/>
        </p:nvCxnSpPr>
        <p:spPr>
          <a:xfrm>
            <a:off x="335661" y="1570005"/>
            <a:ext cx="4019205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7"/>
          <p:cNvCxnSpPr/>
          <p:nvPr/>
        </p:nvCxnSpPr>
        <p:spPr>
          <a:xfrm>
            <a:off x="4810271" y="1570005"/>
            <a:ext cx="4019206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7"/>
          <p:cNvSpPr txBox="1">
            <a:spLocks noGrp="1"/>
          </p:cNvSpPr>
          <p:nvPr>
            <p:ph type="body" idx="3"/>
          </p:nvPr>
        </p:nvSpPr>
        <p:spPr>
          <a:xfrm>
            <a:off x="4810271" y="1084336"/>
            <a:ext cx="4019205" cy="36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cxnSp>
        <p:nvCxnSpPr>
          <p:cNvPr id="172" name="Google Shape;172;p7"/>
          <p:cNvCxnSpPr/>
          <p:nvPr/>
        </p:nvCxnSpPr>
        <p:spPr>
          <a:xfrm flipH="1">
            <a:off x="4570672" y="1789042"/>
            <a:ext cx="1" cy="452285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apositive de titre">
  <p:cSld name="2_Diapositive de titr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900113" y="1845126"/>
            <a:ext cx="4808647" cy="43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200"/>
              <a:buFont typeface="Trebuchet MS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900115" y="3859338"/>
            <a:ext cx="3393946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Char char="•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Char char="•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Char char="•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Char char="•"/>
              <a:defRPr sz="1100"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cxnSp>
        <p:nvCxnSpPr>
          <p:cNvPr id="176" name="Google Shape;176;p8"/>
          <p:cNvCxnSpPr/>
          <p:nvPr/>
        </p:nvCxnSpPr>
        <p:spPr>
          <a:xfrm>
            <a:off x="581305" y="6624384"/>
            <a:ext cx="4447148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8"/>
          <p:cNvCxnSpPr/>
          <p:nvPr/>
        </p:nvCxnSpPr>
        <p:spPr>
          <a:xfrm>
            <a:off x="581305" y="5709985"/>
            <a:ext cx="4447148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8"/>
          <p:cNvSpPr txBox="1">
            <a:spLocks noGrp="1"/>
          </p:cNvSpPr>
          <p:nvPr>
            <p:ph type="body" idx="2"/>
          </p:nvPr>
        </p:nvSpPr>
        <p:spPr>
          <a:xfrm>
            <a:off x="900115" y="4555990"/>
            <a:ext cx="3393946" cy="36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grpSp>
        <p:nvGrpSpPr>
          <p:cNvPr id="179" name="Google Shape;179;p8"/>
          <p:cNvGrpSpPr/>
          <p:nvPr/>
        </p:nvGrpSpPr>
        <p:grpSpPr>
          <a:xfrm>
            <a:off x="3355287" y="5822115"/>
            <a:ext cx="1336153" cy="657709"/>
            <a:chOff x="0" y="0"/>
            <a:chExt cx="1336151" cy="657708"/>
          </a:xfrm>
        </p:grpSpPr>
        <p:sp>
          <p:nvSpPr>
            <p:cNvPr id="180" name="Google Shape;180;p8"/>
            <p:cNvSpPr/>
            <p:nvPr/>
          </p:nvSpPr>
          <p:spPr>
            <a:xfrm>
              <a:off x="2908" y="102747"/>
              <a:ext cx="224018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275513" y="0"/>
              <a:ext cx="83791" cy="376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93322" y="102747"/>
              <a:ext cx="224012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634494" y="107162"/>
              <a:ext cx="222273" cy="268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74262" y="102747"/>
              <a:ext cx="224011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143361" y="102750"/>
              <a:ext cx="192601" cy="2682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2908" y="593276"/>
              <a:ext cx="34853" cy="63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011" y="0"/>
                  </a:lnTo>
                  <a:lnTo>
                    <a:pt x="5011" y="18945"/>
                  </a:lnTo>
                  <a:lnTo>
                    <a:pt x="21600" y="18945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3758" y="609503"/>
              <a:ext cx="39181" cy="4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753"/>
                  </a:moveTo>
                  <a:cubicBezTo>
                    <a:pt x="0" y="7538"/>
                    <a:pt x="991" y="4942"/>
                    <a:pt x="2976" y="2965"/>
                  </a:cubicBezTo>
                  <a:cubicBezTo>
                    <a:pt x="4960" y="989"/>
                    <a:pt x="7570" y="0"/>
                    <a:pt x="10810" y="0"/>
                  </a:cubicBezTo>
                  <a:cubicBezTo>
                    <a:pt x="14228" y="0"/>
                    <a:pt x="16882" y="949"/>
                    <a:pt x="18769" y="2847"/>
                  </a:cubicBezTo>
                  <a:cubicBezTo>
                    <a:pt x="20656" y="4746"/>
                    <a:pt x="21600" y="7382"/>
                    <a:pt x="21600" y="10751"/>
                  </a:cubicBezTo>
                  <a:cubicBezTo>
                    <a:pt x="21600" y="14108"/>
                    <a:pt x="20633" y="16756"/>
                    <a:pt x="18703" y="18695"/>
                  </a:cubicBezTo>
                  <a:cubicBezTo>
                    <a:pt x="16770" y="20632"/>
                    <a:pt x="14141" y="21600"/>
                    <a:pt x="10812" y="21600"/>
                  </a:cubicBezTo>
                  <a:cubicBezTo>
                    <a:pt x="7409" y="21600"/>
                    <a:pt x="4757" y="20620"/>
                    <a:pt x="2854" y="18664"/>
                  </a:cubicBezTo>
                  <a:cubicBezTo>
                    <a:pt x="951" y="16708"/>
                    <a:pt x="0" y="14071"/>
                    <a:pt x="0" y="10753"/>
                  </a:cubicBezTo>
                  <a:close/>
                  <a:moveTo>
                    <a:pt x="4459" y="10753"/>
                  </a:moveTo>
                  <a:cubicBezTo>
                    <a:pt x="4459" y="15976"/>
                    <a:pt x="6577" y="18588"/>
                    <a:pt x="10812" y="18588"/>
                  </a:cubicBezTo>
                  <a:cubicBezTo>
                    <a:pt x="12788" y="18588"/>
                    <a:pt x="14337" y="17888"/>
                    <a:pt x="15459" y="16488"/>
                  </a:cubicBezTo>
                  <a:cubicBezTo>
                    <a:pt x="16581" y="15088"/>
                    <a:pt x="17143" y="13177"/>
                    <a:pt x="17143" y="10753"/>
                  </a:cubicBezTo>
                  <a:cubicBezTo>
                    <a:pt x="17143" y="5595"/>
                    <a:pt x="15033" y="3014"/>
                    <a:pt x="10812" y="3014"/>
                  </a:cubicBezTo>
                  <a:cubicBezTo>
                    <a:pt x="8880" y="3014"/>
                    <a:pt x="7339" y="3700"/>
                    <a:pt x="6186" y="5075"/>
                  </a:cubicBezTo>
                  <a:cubicBezTo>
                    <a:pt x="5033" y="6451"/>
                    <a:pt x="4459" y="8340"/>
                    <a:pt x="4459" y="10753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3384" y="609503"/>
              <a:ext cx="34329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65" y="21600"/>
                  </a:moveTo>
                  <a:lnTo>
                    <a:pt x="16765" y="9266"/>
                  </a:lnTo>
                  <a:cubicBezTo>
                    <a:pt x="16765" y="7010"/>
                    <a:pt x="16328" y="5428"/>
                    <a:pt x="15455" y="4524"/>
                  </a:cubicBezTo>
                  <a:cubicBezTo>
                    <a:pt x="14581" y="3621"/>
                    <a:pt x="13118" y="3169"/>
                    <a:pt x="11066" y="3169"/>
                  </a:cubicBezTo>
                  <a:cubicBezTo>
                    <a:pt x="9962" y="3169"/>
                    <a:pt x="8811" y="3426"/>
                    <a:pt x="7606" y="3941"/>
                  </a:cubicBezTo>
                  <a:cubicBezTo>
                    <a:pt x="6401" y="4455"/>
                    <a:pt x="5478" y="5088"/>
                    <a:pt x="4833" y="5842"/>
                  </a:cubicBezTo>
                  <a:lnTo>
                    <a:pt x="483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3307" y="396"/>
                  </a:lnTo>
                  <a:lnTo>
                    <a:pt x="4833" y="3128"/>
                  </a:lnTo>
                  <a:cubicBezTo>
                    <a:pt x="6427" y="1042"/>
                    <a:pt x="9031" y="0"/>
                    <a:pt x="12644" y="0"/>
                  </a:cubicBezTo>
                  <a:cubicBezTo>
                    <a:pt x="18615" y="0"/>
                    <a:pt x="21600" y="2824"/>
                    <a:pt x="21600" y="8474"/>
                  </a:cubicBezTo>
                  <a:lnTo>
                    <a:pt x="21600" y="21600"/>
                  </a:lnTo>
                  <a:lnTo>
                    <a:pt x="16765" y="2160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98561" y="591322"/>
              <a:ext cx="37564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6" y="21134"/>
                    <a:pt x="13415" y="21600"/>
                    <a:pt x="10485" y="21600"/>
                  </a:cubicBezTo>
                  <a:cubicBezTo>
                    <a:pt x="7371" y="21600"/>
                    <a:pt x="4843" y="20922"/>
                    <a:pt x="2906" y="19566"/>
                  </a:cubicBezTo>
                  <a:cubicBezTo>
                    <a:pt x="969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9" y="8328"/>
                  </a:cubicBezTo>
                  <a:cubicBezTo>
                    <a:pt x="5580" y="6723"/>
                    <a:pt x="8239" y="5920"/>
                    <a:pt x="11323" y="5920"/>
                  </a:cubicBezTo>
                  <a:cubicBezTo>
                    <a:pt x="13896" y="5920"/>
                    <a:pt x="15849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5" y="8689"/>
                    <a:pt x="14538" y="8181"/>
                    <a:pt x="12600" y="8181"/>
                  </a:cubicBezTo>
                  <a:cubicBezTo>
                    <a:pt x="10229" y="8181"/>
                    <a:pt x="8310" y="8717"/>
                    <a:pt x="6846" y="9791"/>
                  </a:cubicBezTo>
                  <a:cubicBezTo>
                    <a:pt x="5382" y="10865"/>
                    <a:pt x="4649" y="12229"/>
                    <a:pt x="4649" y="13888"/>
                  </a:cubicBezTo>
                  <a:cubicBezTo>
                    <a:pt x="4649" y="17532"/>
                    <a:pt x="7378" y="19355"/>
                    <a:pt x="12834" y="19355"/>
                  </a:cubicBezTo>
                  <a:cubicBezTo>
                    <a:pt x="13533" y="19355"/>
                    <a:pt x="14369" y="19221"/>
                    <a:pt x="15345" y="18952"/>
                  </a:cubicBezTo>
                  <a:cubicBezTo>
                    <a:pt x="16321" y="18685"/>
                    <a:pt x="16934" y="18400"/>
                    <a:pt x="17183" y="18097"/>
                  </a:cubicBezTo>
                  <a:lnTo>
                    <a:pt x="17183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66645" y="609503"/>
              <a:ext cx="39181" cy="4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753"/>
                  </a:moveTo>
                  <a:cubicBezTo>
                    <a:pt x="0" y="7538"/>
                    <a:pt x="991" y="4942"/>
                    <a:pt x="2976" y="2965"/>
                  </a:cubicBezTo>
                  <a:cubicBezTo>
                    <a:pt x="4960" y="989"/>
                    <a:pt x="7570" y="0"/>
                    <a:pt x="10810" y="0"/>
                  </a:cubicBezTo>
                  <a:cubicBezTo>
                    <a:pt x="14228" y="0"/>
                    <a:pt x="16882" y="949"/>
                    <a:pt x="18769" y="2847"/>
                  </a:cubicBezTo>
                  <a:cubicBezTo>
                    <a:pt x="20656" y="4746"/>
                    <a:pt x="21600" y="7382"/>
                    <a:pt x="21600" y="10751"/>
                  </a:cubicBezTo>
                  <a:cubicBezTo>
                    <a:pt x="21600" y="14108"/>
                    <a:pt x="20633" y="16756"/>
                    <a:pt x="18703" y="18695"/>
                  </a:cubicBezTo>
                  <a:cubicBezTo>
                    <a:pt x="16770" y="20632"/>
                    <a:pt x="14141" y="21600"/>
                    <a:pt x="10812" y="21600"/>
                  </a:cubicBezTo>
                  <a:cubicBezTo>
                    <a:pt x="7409" y="21600"/>
                    <a:pt x="4757" y="20620"/>
                    <a:pt x="2854" y="18664"/>
                  </a:cubicBezTo>
                  <a:cubicBezTo>
                    <a:pt x="951" y="16708"/>
                    <a:pt x="0" y="14071"/>
                    <a:pt x="0" y="10753"/>
                  </a:cubicBezTo>
                  <a:close/>
                  <a:moveTo>
                    <a:pt x="4459" y="10753"/>
                  </a:moveTo>
                  <a:cubicBezTo>
                    <a:pt x="4459" y="15976"/>
                    <a:pt x="6577" y="18588"/>
                    <a:pt x="10812" y="18588"/>
                  </a:cubicBezTo>
                  <a:cubicBezTo>
                    <a:pt x="12788" y="18588"/>
                    <a:pt x="14337" y="17888"/>
                    <a:pt x="15459" y="16488"/>
                  </a:cubicBezTo>
                  <a:cubicBezTo>
                    <a:pt x="16581" y="15088"/>
                    <a:pt x="17143" y="13177"/>
                    <a:pt x="17143" y="10753"/>
                  </a:cubicBezTo>
                  <a:cubicBezTo>
                    <a:pt x="17143" y="5595"/>
                    <a:pt x="15033" y="3014"/>
                    <a:pt x="10812" y="3014"/>
                  </a:cubicBezTo>
                  <a:cubicBezTo>
                    <a:pt x="8880" y="3014"/>
                    <a:pt x="7339" y="3700"/>
                    <a:pt x="6186" y="5075"/>
                  </a:cubicBezTo>
                  <a:cubicBezTo>
                    <a:pt x="5035" y="6449"/>
                    <a:pt x="4459" y="8340"/>
                    <a:pt x="4459" y="10753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336271" y="609503"/>
              <a:ext cx="34329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65" y="21600"/>
                  </a:moveTo>
                  <a:lnTo>
                    <a:pt x="16765" y="9266"/>
                  </a:lnTo>
                  <a:cubicBezTo>
                    <a:pt x="16765" y="7010"/>
                    <a:pt x="16328" y="5428"/>
                    <a:pt x="15455" y="4524"/>
                  </a:cubicBezTo>
                  <a:cubicBezTo>
                    <a:pt x="14581" y="3621"/>
                    <a:pt x="13118" y="3169"/>
                    <a:pt x="11066" y="3169"/>
                  </a:cubicBezTo>
                  <a:cubicBezTo>
                    <a:pt x="9962" y="3169"/>
                    <a:pt x="8811" y="3426"/>
                    <a:pt x="7606" y="3941"/>
                  </a:cubicBezTo>
                  <a:cubicBezTo>
                    <a:pt x="6401" y="4455"/>
                    <a:pt x="5478" y="5088"/>
                    <a:pt x="4833" y="5842"/>
                  </a:cubicBezTo>
                  <a:lnTo>
                    <a:pt x="483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3307" y="396"/>
                  </a:lnTo>
                  <a:lnTo>
                    <a:pt x="4833" y="3128"/>
                  </a:lnTo>
                  <a:cubicBezTo>
                    <a:pt x="6427" y="1042"/>
                    <a:pt x="9031" y="0"/>
                    <a:pt x="12644" y="0"/>
                  </a:cubicBezTo>
                  <a:cubicBezTo>
                    <a:pt x="18615" y="0"/>
                    <a:pt x="21600" y="2824"/>
                    <a:pt x="21600" y="8474"/>
                  </a:cubicBezTo>
                  <a:lnTo>
                    <a:pt x="21600" y="21600"/>
                  </a:lnTo>
                  <a:lnTo>
                    <a:pt x="16765" y="2160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53588" y="623962"/>
              <a:ext cx="17976" cy="19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13791" y="0"/>
                    <a:pt x="16338" y="1052"/>
                    <a:pt x="18442" y="3157"/>
                  </a:cubicBezTo>
                  <a:cubicBezTo>
                    <a:pt x="20550" y="5262"/>
                    <a:pt x="21600" y="7811"/>
                    <a:pt x="21600" y="10800"/>
                  </a:cubicBezTo>
                  <a:cubicBezTo>
                    <a:pt x="21600" y="13789"/>
                    <a:pt x="20546" y="16338"/>
                    <a:pt x="18442" y="18443"/>
                  </a:cubicBezTo>
                  <a:cubicBezTo>
                    <a:pt x="16335" y="20548"/>
                    <a:pt x="13791" y="21600"/>
                    <a:pt x="10800" y="21600"/>
                  </a:cubicBezTo>
                  <a:cubicBezTo>
                    <a:pt x="7809" y="21600"/>
                    <a:pt x="5261" y="20548"/>
                    <a:pt x="3158" y="18443"/>
                  </a:cubicBezTo>
                  <a:cubicBezTo>
                    <a:pt x="1050" y="16338"/>
                    <a:pt x="0" y="13789"/>
                    <a:pt x="0" y="10800"/>
                  </a:cubicBezTo>
                  <a:cubicBezTo>
                    <a:pt x="0" y="7811"/>
                    <a:pt x="1054" y="5262"/>
                    <a:pt x="3158" y="3157"/>
                  </a:cubicBezTo>
                  <a:cubicBezTo>
                    <a:pt x="5261" y="1052"/>
                    <a:pt x="7809" y="0"/>
                    <a:pt x="1080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49691" y="592843"/>
              <a:ext cx="36875" cy="63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36" y="13341"/>
                  </a:moveTo>
                  <a:lnTo>
                    <a:pt x="4736" y="21600"/>
                  </a:lnTo>
                  <a:lnTo>
                    <a:pt x="0" y="21600"/>
                  </a:lnTo>
                  <a:lnTo>
                    <a:pt x="0" y="146"/>
                  </a:lnTo>
                  <a:cubicBezTo>
                    <a:pt x="3585" y="50"/>
                    <a:pt x="5747" y="0"/>
                    <a:pt x="6490" y="0"/>
                  </a:cubicBezTo>
                  <a:cubicBezTo>
                    <a:pt x="16565" y="0"/>
                    <a:pt x="21600" y="2084"/>
                    <a:pt x="21600" y="6253"/>
                  </a:cubicBezTo>
                  <a:cubicBezTo>
                    <a:pt x="21600" y="11076"/>
                    <a:pt x="17147" y="13486"/>
                    <a:pt x="8242" y="13486"/>
                  </a:cubicBezTo>
                  <a:cubicBezTo>
                    <a:pt x="7704" y="13488"/>
                    <a:pt x="6536" y="13439"/>
                    <a:pt x="4736" y="13341"/>
                  </a:cubicBezTo>
                  <a:close/>
                  <a:moveTo>
                    <a:pt x="4736" y="2782"/>
                  </a:moveTo>
                  <a:lnTo>
                    <a:pt x="4736" y="10704"/>
                  </a:lnTo>
                  <a:cubicBezTo>
                    <a:pt x="6741" y="10802"/>
                    <a:pt x="7800" y="10851"/>
                    <a:pt x="7909" y="10851"/>
                  </a:cubicBezTo>
                  <a:cubicBezTo>
                    <a:pt x="13784" y="10851"/>
                    <a:pt x="16720" y="9422"/>
                    <a:pt x="16720" y="6560"/>
                  </a:cubicBezTo>
                  <a:cubicBezTo>
                    <a:pt x="16720" y="3944"/>
                    <a:pt x="13586" y="2636"/>
                    <a:pt x="7318" y="2636"/>
                  </a:cubicBezTo>
                  <a:cubicBezTo>
                    <a:pt x="6686" y="2636"/>
                    <a:pt x="5824" y="2685"/>
                    <a:pt x="4736" y="2782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11506" y="609499"/>
              <a:ext cx="37036" cy="48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5" y="18821"/>
                  </a:moveTo>
                  <a:cubicBezTo>
                    <a:pt x="13773" y="20675"/>
                    <a:pt x="11030" y="21600"/>
                    <a:pt x="7336" y="21600"/>
                  </a:cubicBezTo>
                  <a:cubicBezTo>
                    <a:pt x="5354" y="21600"/>
                    <a:pt x="3637" y="21006"/>
                    <a:pt x="2182" y="19822"/>
                  </a:cubicBezTo>
                  <a:cubicBezTo>
                    <a:pt x="729" y="18635"/>
                    <a:pt x="0" y="17161"/>
                    <a:pt x="0" y="15398"/>
                  </a:cubicBezTo>
                  <a:cubicBezTo>
                    <a:pt x="0" y="13286"/>
                    <a:pt x="1121" y="11501"/>
                    <a:pt x="3359" y="10041"/>
                  </a:cubicBezTo>
                  <a:cubicBezTo>
                    <a:pt x="5601" y="8585"/>
                    <a:pt x="8456" y="7854"/>
                    <a:pt x="11931" y="7854"/>
                  </a:cubicBezTo>
                  <a:cubicBezTo>
                    <a:pt x="12875" y="7854"/>
                    <a:pt x="13944" y="8021"/>
                    <a:pt x="15139" y="8360"/>
                  </a:cubicBezTo>
                  <a:cubicBezTo>
                    <a:pt x="15139" y="4989"/>
                    <a:pt x="13313" y="3305"/>
                    <a:pt x="9667" y="3305"/>
                  </a:cubicBezTo>
                  <a:cubicBezTo>
                    <a:pt x="6868" y="3305"/>
                    <a:pt x="4714" y="3926"/>
                    <a:pt x="3205" y="5171"/>
                  </a:cubicBezTo>
                  <a:lnTo>
                    <a:pt x="1319" y="2080"/>
                  </a:lnTo>
                  <a:cubicBezTo>
                    <a:pt x="2167" y="1510"/>
                    <a:pt x="3343" y="1020"/>
                    <a:pt x="4844" y="613"/>
                  </a:cubicBezTo>
                  <a:cubicBezTo>
                    <a:pt x="6346" y="202"/>
                    <a:pt x="7781" y="0"/>
                    <a:pt x="9148" y="0"/>
                  </a:cubicBezTo>
                  <a:cubicBezTo>
                    <a:pt x="12811" y="0"/>
                    <a:pt x="15472" y="688"/>
                    <a:pt x="17129" y="2061"/>
                  </a:cubicBezTo>
                  <a:cubicBezTo>
                    <a:pt x="18789" y="3433"/>
                    <a:pt x="19619" y="5619"/>
                    <a:pt x="19619" y="8612"/>
                  </a:cubicBezTo>
                  <a:lnTo>
                    <a:pt x="19619" y="16078"/>
                  </a:lnTo>
                  <a:cubicBezTo>
                    <a:pt x="19619" y="17905"/>
                    <a:pt x="20279" y="19124"/>
                    <a:pt x="21600" y="19733"/>
                  </a:cubicBezTo>
                  <a:lnTo>
                    <a:pt x="21600" y="21580"/>
                  </a:lnTo>
                  <a:cubicBezTo>
                    <a:pt x="19775" y="21580"/>
                    <a:pt x="18413" y="21366"/>
                    <a:pt x="17508" y="20938"/>
                  </a:cubicBezTo>
                  <a:cubicBezTo>
                    <a:pt x="16607" y="20513"/>
                    <a:pt x="15957" y="19805"/>
                    <a:pt x="15565" y="18821"/>
                  </a:cubicBezTo>
                  <a:close/>
                  <a:moveTo>
                    <a:pt x="15140" y="10986"/>
                  </a:moveTo>
                  <a:cubicBezTo>
                    <a:pt x="13725" y="10727"/>
                    <a:pt x="12736" y="10597"/>
                    <a:pt x="12169" y="10597"/>
                  </a:cubicBezTo>
                  <a:cubicBezTo>
                    <a:pt x="9906" y="10597"/>
                    <a:pt x="8057" y="11076"/>
                    <a:pt x="6627" y="12035"/>
                  </a:cubicBezTo>
                  <a:cubicBezTo>
                    <a:pt x="5198" y="12994"/>
                    <a:pt x="4482" y="14127"/>
                    <a:pt x="4482" y="15438"/>
                  </a:cubicBezTo>
                  <a:cubicBezTo>
                    <a:pt x="4482" y="17603"/>
                    <a:pt x="6029" y="18684"/>
                    <a:pt x="9128" y="18684"/>
                  </a:cubicBezTo>
                  <a:cubicBezTo>
                    <a:pt x="11391" y="18684"/>
                    <a:pt x="13396" y="17798"/>
                    <a:pt x="15140" y="16021"/>
                  </a:cubicBezTo>
                  <a:lnTo>
                    <a:pt x="15140" y="1098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80201" y="609503"/>
              <a:ext cx="26118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2" y="4019"/>
                  </a:moveTo>
                  <a:cubicBezTo>
                    <a:pt x="17579" y="3451"/>
                    <a:pt x="16184" y="3167"/>
                    <a:pt x="14780" y="3167"/>
                  </a:cubicBezTo>
                  <a:cubicBezTo>
                    <a:pt x="12529" y="3167"/>
                    <a:pt x="10561" y="3782"/>
                    <a:pt x="8878" y="5009"/>
                  </a:cubicBezTo>
                  <a:cubicBezTo>
                    <a:pt x="7196" y="6236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2" y="1261"/>
                    <a:pt x="12116" y="0"/>
                    <a:pt x="16687" y="0"/>
                  </a:cubicBezTo>
                  <a:cubicBezTo>
                    <a:pt x="17825" y="0"/>
                    <a:pt x="19461" y="119"/>
                    <a:pt x="21600" y="357"/>
                  </a:cubicBezTo>
                  <a:lnTo>
                    <a:pt x="18962" y="401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31915" y="592798"/>
              <a:ext cx="14923" cy="64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8603" y="8268"/>
                  </a:lnTo>
                  <a:lnTo>
                    <a:pt x="0" y="8268"/>
                  </a:lnTo>
                  <a:lnTo>
                    <a:pt x="0" y="5927"/>
                  </a:lnTo>
                  <a:lnTo>
                    <a:pt x="19723" y="5927"/>
                  </a:lnTo>
                  <a:lnTo>
                    <a:pt x="19723" y="21600"/>
                  </a:lnTo>
                  <a:lnTo>
                    <a:pt x="8603" y="21600"/>
                  </a:lnTo>
                  <a:close/>
                  <a:moveTo>
                    <a:pt x="14691" y="0"/>
                  </a:moveTo>
                  <a:cubicBezTo>
                    <a:pt x="16599" y="0"/>
                    <a:pt x="18230" y="168"/>
                    <a:pt x="19582" y="505"/>
                  </a:cubicBezTo>
                  <a:cubicBezTo>
                    <a:pt x="20924" y="840"/>
                    <a:pt x="21600" y="1244"/>
                    <a:pt x="21600" y="1712"/>
                  </a:cubicBezTo>
                  <a:cubicBezTo>
                    <a:pt x="21600" y="2189"/>
                    <a:pt x="20924" y="2597"/>
                    <a:pt x="19582" y="2935"/>
                  </a:cubicBezTo>
                  <a:cubicBezTo>
                    <a:pt x="18230" y="3270"/>
                    <a:pt x="16599" y="3440"/>
                    <a:pt x="14691" y="3440"/>
                  </a:cubicBezTo>
                  <a:cubicBezTo>
                    <a:pt x="12818" y="3440"/>
                    <a:pt x="11206" y="3271"/>
                    <a:pt x="9864" y="2935"/>
                  </a:cubicBezTo>
                  <a:cubicBezTo>
                    <a:pt x="8512" y="2597"/>
                    <a:pt x="7841" y="2190"/>
                    <a:pt x="7841" y="1712"/>
                  </a:cubicBezTo>
                  <a:cubicBezTo>
                    <a:pt x="7841" y="1233"/>
                    <a:pt x="8503" y="829"/>
                    <a:pt x="9832" y="497"/>
                  </a:cubicBezTo>
                  <a:cubicBezTo>
                    <a:pt x="11161" y="166"/>
                    <a:pt x="12782" y="0"/>
                    <a:pt x="14691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77279" y="609503"/>
              <a:ext cx="28266" cy="48191"/>
            </a:xfrm>
            <a:custGeom>
              <a:avLst/>
              <a:gdLst/>
              <a:ahLst/>
              <a:cxnLst/>
              <a:rect l="l" t="t" r="r" b="b"/>
              <a:pathLst>
                <a:path w="21600" h="21594" extrusionOk="0">
                  <a:moveTo>
                    <a:pt x="0" y="19966"/>
                  </a:moveTo>
                  <a:lnTo>
                    <a:pt x="2073" y="16467"/>
                  </a:lnTo>
                  <a:cubicBezTo>
                    <a:pt x="5349" y="17814"/>
                    <a:pt x="7984" y="18488"/>
                    <a:pt x="9983" y="18488"/>
                  </a:cubicBezTo>
                  <a:cubicBezTo>
                    <a:pt x="13609" y="18488"/>
                    <a:pt x="15421" y="17530"/>
                    <a:pt x="15421" y="15611"/>
                  </a:cubicBezTo>
                  <a:cubicBezTo>
                    <a:pt x="15421" y="14237"/>
                    <a:pt x="13669" y="13058"/>
                    <a:pt x="10168" y="12072"/>
                  </a:cubicBezTo>
                  <a:cubicBezTo>
                    <a:pt x="7468" y="11294"/>
                    <a:pt x="5653" y="10703"/>
                    <a:pt x="4713" y="10303"/>
                  </a:cubicBezTo>
                  <a:cubicBezTo>
                    <a:pt x="3773" y="9903"/>
                    <a:pt x="2960" y="9444"/>
                    <a:pt x="2271" y="8932"/>
                  </a:cubicBezTo>
                  <a:cubicBezTo>
                    <a:pt x="1581" y="8419"/>
                    <a:pt x="1066" y="7876"/>
                    <a:pt x="726" y="7300"/>
                  </a:cubicBezTo>
                  <a:cubicBezTo>
                    <a:pt x="386" y="6723"/>
                    <a:pt x="217" y="6104"/>
                    <a:pt x="217" y="5443"/>
                  </a:cubicBezTo>
                  <a:cubicBezTo>
                    <a:pt x="217" y="3732"/>
                    <a:pt x="1205" y="2398"/>
                    <a:pt x="3182" y="1438"/>
                  </a:cubicBezTo>
                  <a:cubicBezTo>
                    <a:pt x="5159" y="478"/>
                    <a:pt x="7743" y="0"/>
                    <a:pt x="10935" y="0"/>
                  </a:cubicBezTo>
                  <a:cubicBezTo>
                    <a:pt x="13346" y="0"/>
                    <a:pt x="16386" y="479"/>
                    <a:pt x="20052" y="1438"/>
                  </a:cubicBezTo>
                  <a:lnTo>
                    <a:pt x="18384" y="4859"/>
                  </a:lnTo>
                  <a:cubicBezTo>
                    <a:pt x="16055" y="3692"/>
                    <a:pt x="13717" y="3109"/>
                    <a:pt x="11369" y="3109"/>
                  </a:cubicBezTo>
                  <a:cubicBezTo>
                    <a:pt x="9968" y="3109"/>
                    <a:pt x="8789" y="3315"/>
                    <a:pt x="7832" y="3730"/>
                  </a:cubicBezTo>
                  <a:cubicBezTo>
                    <a:pt x="6875" y="4145"/>
                    <a:pt x="6396" y="4669"/>
                    <a:pt x="6396" y="5305"/>
                  </a:cubicBezTo>
                  <a:cubicBezTo>
                    <a:pt x="6396" y="6640"/>
                    <a:pt x="7599" y="7651"/>
                    <a:pt x="10009" y="8337"/>
                  </a:cubicBezTo>
                  <a:lnTo>
                    <a:pt x="14211" y="9542"/>
                  </a:lnTo>
                  <a:cubicBezTo>
                    <a:pt x="16788" y="10280"/>
                    <a:pt x="18661" y="11122"/>
                    <a:pt x="19835" y="12069"/>
                  </a:cubicBezTo>
                  <a:cubicBezTo>
                    <a:pt x="21009" y="13015"/>
                    <a:pt x="21600" y="14200"/>
                    <a:pt x="21600" y="15626"/>
                  </a:cubicBezTo>
                  <a:cubicBezTo>
                    <a:pt x="21600" y="17493"/>
                    <a:pt x="20559" y="18954"/>
                    <a:pt x="18476" y="20010"/>
                  </a:cubicBezTo>
                  <a:cubicBezTo>
                    <a:pt x="16395" y="21066"/>
                    <a:pt x="13512" y="21594"/>
                    <a:pt x="9824" y="21594"/>
                  </a:cubicBezTo>
                  <a:cubicBezTo>
                    <a:pt x="6345" y="21600"/>
                    <a:pt x="3069" y="21055"/>
                    <a:pt x="0" y="19966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85700" y="623962"/>
              <a:ext cx="17976" cy="19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13791" y="0"/>
                    <a:pt x="16338" y="1052"/>
                    <a:pt x="18446" y="3157"/>
                  </a:cubicBezTo>
                  <a:cubicBezTo>
                    <a:pt x="20550" y="5262"/>
                    <a:pt x="21600" y="7811"/>
                    <a:pt x="21600" y="10800"/>
                  </a:cubicBezTo>
                  <a:cubicBezTo>
                    <a:pt x="21600" y="13789"/>
                    <a:pt x="20550" y="16338"/>
                    <a:pt x="18446" y="18443"/>
                  </a:cubicBezTo>
                  <a:cubicBezTo>
                    <a:pt x="16338" y="20548"/>
                    <a:pt x="13791" y="21600"/>
                    <a:pt x="10800" y="21600"/>
                  </a:cubicBezTo>
                  <a:cubicBezTo>
                    <a:pt x="7809" y="21600"/>
                    <a:pt x="5265" y="20548"/>
                    <a:pt x="3161" y="18443"/>
                  </a:cubicBezTo>
                  <a:cubicBezTo>
                    <a:pt x="1054" y="16338"/>
                    <a:pt x="0" y="13789"/>
                    <a:pt x="0" y="10800"/>
                  </a:cubicBezTo>
                  <a:cubicBezTo>
                    <a:pt x="0" y="7811"/>
                    <a:pt x="1054" y="5262"/>
                    <a:pt x="3161" y="3157"/>
                  </a:cubicBezTo>
                  <a:cubicBezTo>
                    <a:pt x="5265" y="1052"/>
                    <a:pt x="7809" y="0"/>
                    <a:pt x="1080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976551" y="593276"/>
              <a:ext cx="57535" cy="644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15" y="21309"/>
                  </a:moveTo>
                  <a:lnTo>
                    <a:pt x="16074" y="7622"/>
                  </a:lnTo>
                  <a:lnTo>
                    <a:pt x="11217" y="21600"/>
                  </a:lnTo>
                  <a:lnTo>
                    <a:pt x="10458" y="21600"/>
                  </a:lnTo>
                  <a:lnTo>
                    <a:pt x="5465" y="7622"/>
                  </a:lnTo>
                  <a:lnTo>
                    <a:pt x="2884" y="21309"/>
                  </a:lnTo>
                  <a:lnTo>
                    <a:pt x="0" y="21309"/>
                  </a:lnTo>
                  <a:lnTo>
                    <a:pt x="4159" y="0"/>
                  </a:lnTo>
                  <a:lnTo>
                    <a:pt x="5539" y="0"/>
                  </a:lnTo>
                  <a:lnTo>
                    <a:pt x="10838" y="15548"/>
                  </a:lnTo>
                  <a:lnTo>
                    <a:pt x="15726" y="0"/>
                  </a:lnTo>
                  <a:lnTo>
                    <a:pt x="17092" y="0"/>
                  </a:lnTo>
                  <a:lnTo>
                    <a:pt x="21600" y="21309"/>
                  </a:lnTo>
                  <a:lnTo>
                    <a:pt x="18715" y="2130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060079" y="609499"/>
              <a:ext cx="37040" cy="48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2" y="18821"/>
                  </a:moveTo>
                  <a:cubicBezTo>
                    <a:pt x="13770" y="20675"/>
                    <a:pt x="11025" y="21600"/>
                    <a:pt x="7333" y="21600"/>
                  </a:cubicBezTo>
                  <a:cubicBezTo>
                    <a:pt x="5352" y="21600"/>
                    <a:pt x="3635" y="21006"/>
                    <a:pt x="2182" y="19822"/>
                  </a:cubicBezTo>
                  <a:cubicBezTo>
                    <a:pt x="727" y="18635"/>
                    <a:pt x="0" y="17161"/>
                    <a:pt x="0" y="15398"/>
                  </a:cubicBezTo>
                  <a:cubicBezTo>
                    <a:pt x="0" y="13286"/>
                    <a:pt x="1119" y="11501"/>
                    <a:pt x="3361" y="10041"/>
                  </a:cubicBezTo>
                  <a:cubicBezTo>
                    <a:pt x="5600" y="8585"/>
                    <a:pt x="8457" y="7854"/>
                    <a:pt x="11931" y="7854"/>
                  </a:cubicBezTo>
                  <a:cubicBezTo>
                    <a:pt x="12874" y="7854"/>
                    <a:pt x="13941" y="8021"/>
                    <a:pt x="15137" y="8360"/>
                  </a:cubicBezTo>
                  <a:cubicBezTo>
                    <a:pt x="15137" y="4989"/>
                    <a:pt x="13314" y="3305"/>
                    <a:pt x="9666" y="3305"/>
                  </a:cubicBezTo>
                  <a:cubicBezTo>
                    <a:pt x="6868" y="3305"/>
                    <a:pt x="4713" y="3926"/>
                    <a:pt x="3205" y="5171"/>
                  </a:cubicBezTo>
                  <a:lnTo>
                    <a:pt x="1319" y="2080"/>
                  </a:lnTo>
                  <a:cubicBezTo>
                    <a:pt x="2167" y="1510"/>
                    <a:pt x="3343" y="1020"/>
                    <a:pt x="4844" y="613"/>
                  </a:cubicBezTo>
                  <a:cubicBezTo>
                    <a:pt x="6345" y="202"/>
                    <a:pt x="7780" y="0"/>
                    <a:pt x="9149" y="0"/>
                  </a:cubicBezTo>
                  <a:cubicBezTo>
                    <a:pt x="12812" y="0"/>
                    <a:pt x="15472" y="688"/>
                    <a:pt x="17131" y="2061"/>
                  </a:cubicBezTo>
                  <a:cubicBezTo>
                    <a:pt x="18789" y="3433"/>
                    <a:pt x="19619" y="5619"/>
                    <a:pt x="19619" y="8612"/>
                  </a:cubicBezTo>
                  <a:lnTo>
                    <a:pt x="19619" y="16078"/>
                  </a:lnTo>
                  <a:cubicBezTo>
                    <a:pt x="19619" y="17905"/>
                    <a:pt x="20279" y="19124"/>
                    <a:pt x="21600" y="19733"/>
                  </a:cubicBezTo>
                  <a:lnTo>
                    <a:pt x="21600" y="21580"/>
                  </a:lnTo>
                  <a:cubicBezTo>
                    <a:pt x="19777" y="21580"/>
                    <a:pt x="18414" y="21366"/>
                    <a:pt x="17510" y="20938"/>
                  </a:cubicBezTo>
                  <a:cubicBezTo>
                    <a:pt x="16603" y="20513"/>
                    <a:pt x="15956" y="19805"/>
                    <a:pt x="15562" y="18821"/>
                  </a:cubicBezTo>
                  <a:close/>
                  <a:moveTo>
                    <a:pt x="15139" y="10986"/>
                  </a:moveTo>
                  <a:cubicBezTo>
                    <a:pt x="13724" y="10727"/>
                    <a:pt x="12734" y="10597"/>
                    <a:pt x="12168" y="10597"/>
                  </a:cubicBezTo>
                  <a:cubicBezTo>
                    <a:pt x="9905" y="10597"/>
                    <a:pt x="8056" y="11076"/>
                    <a:pt x="6627" y="12035"/>
                  </a:cubicBezTo>
                  <a:cubicBezTo>
                    <a:pt x="5197" y="12994"/>
                    <a:pt x="4482" y="14127"/>
                    <a:pt x="4482" y="15438"/>
                  </a:cubicBezTo>
                  <a:cubicBezTo>
                    <a:pt x="4482" y="17603"/>
                    <a:pt x="6029" y="18684"/>
                    <a:pt x="9127" y="18684"/>
                  </a:cubicBezTo>
                  <a:cubicBezTo>
                    <a:pt x="11390" y="18684"/>
                    <a:pt x="13395" y="17798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125742" y="591322"/>
              <a:ext cx="37567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7" y="21134"/>
                    <a:pt x="13416" y="21600"/>
                    <a:pt x="10486" y="21600"/>
                  </a:cubicBezTo>
                  <a:cubicBezTo>
                    <a:pt x="7372" y="21600"/>
                    <a:pt x="4843" y="20922"/>
                    <a:pt x="2908" y="19566"/>
                  </a:cubicBezTo>
                  <a:cubicBezTo>
                    <a:pt x="969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8" y="8328"/>
                  </a:cubicBezTo>
                  <a:cubicBezTo>
                    <a:pt x="5580" y="6723"/>
                    <a:pt x="8239" y="5920"/>
                    <a:pt x="11324" y="5920"/>
                  </a:cubicBezTo>
                  <a:cubicBezTo>
                    <a:pt x="13896" y="5920"/>
                    <a:pt x="15848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6" y="8689"/>
                    <a:pt x="14538" y="8181"/>
                    <a:pt x="12599" y="8181"/>
                  </a:cubicBezTo>
                  <a:cubicBezTo>
                    <a:pt x="10229" y="8181"/>
                    <a:pt x="8311" y="8717"/>
                    <a:pt x="6846" y="9791"/>
                  </a:cubicBezTo>
                  <a:cubicBezTo>
                    <a:pt x="5382" y="10865"/>
                    <a:pt x="4647" y="12229"/>
                    <a:pt x="4647" y="13888"/>
                  </a:cubicBezTo>
                  <a:cubicBezTo>
                    <a:pt x="4647" y="17532"/>
                    <a:pt x="7377" y="19355"/>
                    <a:pt x="12832" y="19355"/>
                  </a:cubicBezTo>
                  <a:cubicBezTo>
                    <a:pt x="13528" y="19355"/>
                    <a:pt x="14366" y="19221"/>
                    <a:pt x="15342" y="18952"/>
                  </a:cubicBezTo>
                  <a:cubicBezTo>
                    <a:pt x="16318" y="18685"/>
                    <a:pt x="16931" y="18400"/>
                    <a:pt x="17181" y="18097"/>
                  </a:cubicBezTo>
                  <a:lnTo>
                    <a:pt x="17181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197264" y="609503"/>
              <a:ext cx="26118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0" y="4019"/>
                  </a:moveTo>
                  <a:cubicBezTo>
                    <a:pt x="17579" y="3451"/>
                    <a:pt x="16184" y="3167"/>
                    <a:pt x="14780" y="3167"/>
                  </a:cubicBezTo>
                  <a:cubicBezTo>
                    <a:pt x="12529" y="3167"/>
                    <a:pt x="10561" y="3782"/>
                    <a:pt x="8878" y="5009"/>
                  </a:cubicBezTo>
                  <a:cubicBezTo>
                    <a:pt x="7193" y="6236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4" y="0"/>
                    <a:pt x="16685" y="0"/>
                  </a:cubicBezTo>
                  <a:cubicBezTo>
                    <a:pt x="17822" y="0"/>
                    <a:pt x="19461" y="119"/>
                    <a:pt x="21600" y="357"/>
                  </a:cubicBezTo>
                  <a:lnTo>
                    <a:pt x="18960" y="401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248975" y="592798"/>
              <a:ext cx="14922" cy="64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8603" y="8268"/>
                  </a:lnTo>
                  <a:lnTo>
                    <a:pt x="0" y="8268"/>
                  </a:lnTo>
                  <a:lnTo>
                    <a:pt x="0" y="5927"/>
                  </a:lnTo>
                  <a:lnTo>
                    <a:pt x="19723" y="5927"/>
                  </a:lnTo>
                  <a:lnTo>
                    <a:pt x="19723" y="21600"/>
                  </a:lnTo>
                  <a:lnTo>
                    <a:pt x="8603" y="21600"/>
                  </a:lnTo>
                  <a:close/>
                  <a:moveTo>
                    <a:pt x="14690" y="0"/>
                  </a:moveTo>
                  <a:cubicBezTo>
                    <a:pt x="16604" y="0"/>
                    <a:pt x="18234" y="168"/>
                    <a:pt x="19577" y="505"/>
                  </a:cubicBezTo>
                  <a:cubicBezTo>
                    <a:pt x="20929" y="840"/>
                    <a:pt x="21600" y="1244"/>
                    <a:pt x="21600" y="1712"/>
                  </a:cubicBezTo>
                  <a:cubicBezTo>
                    <a:pt x="21600" y="2189"/>
                    <a:pt x="20929" y="2597"/>
                    <a:pt x="19577" y="2935"/>
                  </a:cubicBezTo>
                  <a:cubicBezTo>
                    <a:pt x="18234" y="3270"/>
                    <a:pt x="16604" y="3440"/>
                    <a:pt x="14690" y="3440"/>
                  </a:cubicBezTo>
                  <a:cubicBezTo>
                    <a:pt x="12818" y="3440"/>
                    <a:pt x="11211" y="3271"/>
                    <a:pt x="9859" y="2935"/>
                  </a:cubicBezTo>
                  <a:cubicBezTo>
                    <a:pt x="8517" y="2597"/>
                    <a:pt x="7841" y="2190"/>
                    <a:pt x="7841" y="1712"/>
                  </a:cubicBezTo>
                  <a:cubicBezTo>
                    <a:pt x="7841" y="1233"/>
                    <a:pt x="8503" y="829"/>
                    <a:pt x="9832" y="497"/>
                  </a:cubicBezTo>
                  <a:cubicBezTo>
                    <a:pt x="11161" y="166"/>
                    <a:pt x="12777" y="0"/>
                    <a:pt x="1469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294746" y="591322"/>
              <a:ext cx="37563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6" y="21134"/>
                    <a:pt x="13415" y="21600"/>
                    <a:pt x="10485" y="21600"/>
                  </a:cubicBezTo>
                  <a:cubicBezTo>
                    <a:pt x="7371" y="21600"/>
                    <a:pt x="4842" y="20922"/>
                    <a:pt x="2906" y="19566"/>
                  </a:cubicBezTo>
                  <a:cubicBezTo>
                    <a:pt x="971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9" y="8328"/>
                  </a:cubicBezTo>
                  <a:cubicBezTo>
                    <a:pt x="5580" y="6723"/>
                    <a:pt x="8238" y="5920"/>
                    <a:pt x="11323" y="5920"/>
                  </a:cubicBezTo>
                  <a:cubicBezTo>
                    <a:pt x="13898" y="5920"/>
                    <a:pt x="15849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5" y="8689"/>
                    <a:pt x="14538" y="8181"/>
                    <a:pt x="12601" y="8181"/>
                  </a:cubicBezTo>
                  <a:cubicBezTo>
                    <a:pt x="10229" y="8181"/>
                    <a:pt x="8310" y="8717"/>
                    <a:pt x="6846" y="9791"/>
                  </a:cubicBezTo>
                  <a:cubicBezTo>
                    <a:pt x="5380" y="10865"/>
                    <a:pt x="4648" y="12229"/>
                    <a:pt x="4648" y="13888"/>
                  </a:cubicBezTo>
                  <a:cubicBezTo>
                    <a:pt x="4648" y="17532"/>
                    <a:pt x="7376" y="19355"/>
                    <a:pt x="12833" y="19355"/>
                  </a:cubicBezTo>
                  <a:cubicBezTo>
                    <a:pt x="13529" y="19355"/>
                    <a:pt x="14367" y="19221"/>
                    <a:pt x="15343" y="18952"/>
                  </a:cubicBezTo>
                  <a:cubicBezTo>
                    <a:pt x="16319" y="18685"/>
                    <a:pt x="16932" y="18400"/>
                    <a:pt x="17181" y="18097"/>
                  </a:cubicBezTo>
                  <a:lnTo>
                    <a:pt x="17181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0" y="439324"/>
              <a:ext cx="50361" cy="81830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7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1619" y="418929"/>
              <a:ext cx="49352" cy="102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6116" y="439328"/>
              <a:ext cx="46541" cy="803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79309" y="439324"/>
              <a:ext cx="65992" cy="818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57641" y="418929"/>
              <a:ext cx="49352" cy="102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16021" y="439328"/>
              <a:ext cx="71113" cy="81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8455" y="435722"/>
              <a:ext cx="63973" cy="114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68503" y="440804"/>
              <a:ext cx="71040" cy="1098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92389" y="439697"/>
              <a:ext cx="66642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66182" y="439700"/>
              <a:ext cx="71687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53954" y="439700"/>
              <a:ext cx="62175" cy="79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31709" y="439700"/>
              <a:ext cx="63538" cy="81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911266" y="441460"/>
              <a:ext cx="62030" cy="79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994210" y="411707"/>
              <a:ext cx="12967" cy="10798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021031" y="414140"/>
              <a:ext cx="37320" cy="106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1065647" y="439700"/>
              <a:ext cx="70456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152980" y="439700"/>
              <a:ext cx="62175" cy="79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228792" y="414140"/>
              <a:ext cx="37320" cy="106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272613" y="439700"/>
              <a:ext cx="63538" cy="81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24" name="Google Shape;224;p8" descr="Image 53"/>
          <p:cNvPicPr preferRelativeResize="0"/>
          <p:nvPr/>
        </p:nvPicPr>
        <p:blipFill rotWithShape="1">
          <a:blip r:embed="rId2">
            <a:alphaModFix/>
          </a:blip>
          <a:srcRect l="31205" t="11495" b="5531"/>
          <a:stretch/>
        </p:blipFill>
        <p:spPr>
          <a:xfrm>
            <a:off x="6238268" y="0"/>
            <a:ext cx="290855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8"/>
          <p:cNvGrpSpPr/>
          <p:nvPr/>
        </p:nvGrpSpPr>
        <p:grpSpPr>
          <a:xfrm>
            <a:off x="3355287" y="5822115"/>
            <a:ext cx="1336153" cy="657709"/>
            <a:chOff x="0" y="0"/>
            <a:chExt cx="1336151" cy="657708"/>
          </a:xfrm>
        </p:grpSpPr>
        <p:sp>
          <p:nvSpPr>
            <p:cNvPr id="226" name="Google Shape;226;p8"/>
            <p:cNvSpPr/>
            <p:nvPr/>
          </p:nvSpPr>
          <p:spPr>
            <a:xfrm>
              <a:off x="2908" y="102747"/>
              <a:ext cx="224018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75513" y="0"/>
              <a:ext cx="83791" cy="376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93322" y="102747"/>
              <a:ext cx="224012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34494" y="107162"/>
              <a:ext cx="222273" cy="268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74262" y="102747"/>
              <a:ext cx="224011" cy="273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143361" y="102750"/>
              <a:ext cx="192601" cy="2682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908" y="593276"/>
              <a:ext cx="34853" cy="63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011" y="0"/>
                  </a:lnTo>
                  <a:lnTo>
                    <a:pt x="5011" y="18945"/>
                  </a:lnTo>
                  <a:lnTo>
                    <a:pt x="21600" y="18945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3758" y="609503"/>
              <a:ext cx="39181" cy="4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753"/>
                  </a:moveTo>
                  <a:cubicBezTo>
                    <a:pt x="0" y="7538"/>
                    <a:pt x="991" y="4942"/>
                    <a:pt x="2976" y="2965"/>
                  </a:cubicBezTo>
                  <a:cubicBezTo>
                    <a:pt x="4960" y="989"/>
                    <a:pt x="7570" y="0"/>
                    <a:pt x="10810" y="0"/>
                  </a:cubicBezTo>
                  <a:cubicBezTo>
                    <a:pt x="14228" y="0"/>
                    <a:pt x="16882" y="949"/>
                    <a:pt x="18769" y="2847"/>
                  </a:cubicBezTo>
                  <a:cubicBezTo>
                    <a:pt x="20656" y="4746"/>
                    <a:pt x="21600" y="7382"/>
                    <a:pt x="21600" y="10751"/>
                  </a:cubicBezTo>
                  <a:cubicBezTo>
                    <a:pt x="21600" y="14108"/>
                    <a:pt x="20633" y="16756"/>
                    <a:pt x="18703" y="18695"/>
                  </a:cubicBezTo>
                  <a:cubicBezTo>
                    <a:pt x="16770" y="20632"/>
                    <a:pt x="14141" y="21600"/>
                    <a:pt x="10812" y="21600"/>
                  </a:cubicBezTo>
                  <a:cubicBezTo>
                    <a:pt x="7409" y="21600"/>
                    <a:pt x="4757" y="20620"/>
                    <a:pt x="2854" y="18664"/>
                  </a:cubicBezTo>
                  <a:cubicBezTo>
                    <a:pt x="951" y="16708"/>
                    <a:pt x="0" y="14071"/>
                    <a:pt x="0" y="10753"/>
                  </a:cubicBezTo>
                  <a:close/>
                  <a:moveTo>
                    <a:pt x="4459" y="10753"/>
                  </a:moveTo>
                  <a:cubicBezTo>
                    <a:pt x="4459" y="15976"/>
                    <a:pt x="6577" y="18588"/>
                    <a:pt x="10812" y="18588"/>
                  </a:cubicBezTo>
                  <a:cubicBezTo>
                    <a:pt x="12788" y="18588"/>
                    <a:pt x="14337" y="17888"/>
                    <a:pt x="15459" y="16488"/>
                  </a:cubicBezTo>
                  <a:cubicBezTo>
                    <a:pt x="16581" y="15088"/>
                    <a:pt x="17143" y="13177"/>
                    <a:pt x="17143" y="10753"/>
                  </a:cubicBezTo>
                  <a:cubicBezTo>
                    <a:pt x="17143" y="5595"/>
                    <a:pt x="15033" y="3014"/>
                    <a:pt x="10812" y="3014"/>
                  </a:cubicBezTo>
                  <a:cubicBezTo>
                    <a:pt x="8880" y="3014"/>
                    <a:pt x="7339" y="3700"/>
                    <a:pt x="6186" y="5075"/>
                  </a:cubicBezTo>
                  <a:cubicBezTo>
                    <a:pt x="5033" y="6451"/>
                    <a:pt x="4459" y="8340"/>
                    <a:pt x="4459" y="10753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33384" y="609503"/>
              <a:ext cx="34329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65" y="21600"/>
                  </a:moveTo>
                  <a:lnTo>
                    <a:pt x="16765" y="9266"/>
                  </a:lnTo>
                  <a:cubicBezTo>
                    <a:pt x="16765" y="7010"/>
                    <a:pt x="16328" y="5428"/>
                    <a:pt x="15455" y="4524"/>
                  </a:cubicBezTo>
                  <a:cubicBezTo>
                    <a:pt x="14581" y="3621"/>
                    <a:pt x="13118" y="3169"/>
                    <a:pt x="11066" y="3169"/>
                  </a:cubicBezTo>
                  <a:cubicBezTo>
                    <a:pt x="9962" y="3169"/>
                    <a:pt x="8811" y="3426"/>
                    <a:pt x="7606" y="3941"/>
                  </a:cubicBezTo>
                  <a:cubicBezTo>
                    <a:pt x="6401" y="4455"/>
                    <a:pt x="5478" y="5088"/>
                    <a:pt x="4833" y="5842"/>
                  </a:cubicBezTo>
                  <a:lnTo>
                    <a:pt x="483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3307" y="396"/>
                  </a:lnTo>
                  <a:lnTo>
                    <a:pt x="4833" y="3128"/>
                  </a:lnTo>
                  <a:cubicBezTo>
                    <a:pt x="6427" y="1042"/>
                    <a:pt x="9031" y="0"/>
                    <a:pt x="12644" y="0"/>
                  </a:cubicBezTo>
                  <a:cubicBezTo>
                    <a:pt x="18615" y="0"/>
                    <a:pt x="21600" y="2824"/>
                    <a:pt x="21600" y="8474"/>
                  </a:cubicBezTo>
                  <a:lnTo>
                    <a:pt x="21600" y="21600"/>
                  </a:lnTo>
                  <a:lnTo>
                    <a:pt x="16765" y="2160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98561" y="591322"/>
              <a:ext cx="37564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6" y="21134"/>
                    <a:pt x="13415" y="21600"/>
                    <a:pt x="10485" y="21600"/>
                  </a:cubicBezTo>
                  <a:cubicBezTo>
                    <a:pt x="7371" y="21600"/>
                    <a:pt x="4843" y="20922"/>
                    <a:pt x="2906" y="19566"/>
                  </a:cubicBezTo>
                  <a:cubicBezTo>
                    <a:pt x="969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9" y="8328"/>
                  </a:cubicBezTo>
                  <a:cubicBezTo>
                    <a:pt x="5580" y="6723"/>
                    <a:pt x="8239" y="5920"/>
                    <a:pt x="11323" y="5920"/>
                  </a:cubicBezTo>
                  <a:cubicBezTo>
                    <a:pt x="13896" y="5920"/>
                    <a:pt x="15849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5" y="8689"/>
                    <a:pt x="14538" y="8181"/>
                    <a:pt x="12600" y="8181"/>
                  </a:cubicBezTo>
                  <a:cubicBezTo>
                    <a:pt x="10229" y="8181"/>
                    <a:pt x="8310" y="8717"/>
                    <a:pt x="6846" y="9791"/>
                  </a:cubicBezTo>
                  <a:cubicBezTo>
                    <a:pt x="5382" y="10865"/>
                    <a:pt x="4649" y="12229"/>
                    <a:pt x="4649" y="13888"/>
                  </a:cubicBezTo>
                  <a:cubicBezTo>
                    <a:pt x="4649" y="17532"/>
                    <a:pt x="7378" y="19355"/>
                    <a:pt x="12834" y="19355"/>
                  </a:cubicBezTo>
                  <a:cubicBezTo>
                    <a:pt x="13533" y="19355"/>
                    <a:pt x="14369" y="19221"/>
                    <a:pt x="15345" y="18952"/>
                  </a:cubicBezTo>
                  <a:cubicBezTo>
                    <a:pt x="16321" y="18685"/>
                    <a:pt x="16934" y="18400"/>
                    <a:pt x="17183" y="18097"/>
                  </a:cubicBezTo>
                  <a:lnTo>
                    <a:pt x="17183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266645" y="609503"/>
              <a:ext cx="39181" cy="4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753"/>
                  </a:moveTo>
                  <a:cubicBezTo>
                    <a:pt x="0" y="7538"/>
                    <a:pt x="991" y="4942"/>
                    <a:pt x="2976" y="2965"/>
                  </a:cubicBezTo>
                  <a:cubicBezTo>
                    <a:pt x="4960" y="989"/>
                    <a:pt x="7570" y="0"/>
                    <a:pt x="10810" y="0"/>
                  </a:cubicBezTo>
                  <a:cubicBezTo>
                    <a:pt x="14228" y="0"/>
                    <a:pt x="16882" y="949"/>
                    <a:pt x="18769" y="2847"/>
                  </a:cubicBezTo>
                  <a:cubicBezTo>
                    <a:pt x="20656" y="4746"/>
                    <a:pt x="21600" y="7382"/>
                    <a:pt x="21600" y="10751"/>
                  </a:cubicBezTo>
                  <a:cubicBezTo>
                    <a:pt x="21600" y="14108"/>
                    <a:pt x="20633" y="16756"/>
                    <a:pt x="18703" y="18695"/>
                  </a:cubicBezTo>
                  <a:cubicBezTo>
                    <a:pt x="16770" y="20632"/>
                    <a:pt x="14141" y="21600"/>
                    <a:pt x="10812" y="21600"/>
                  </a:cubicBezTo>
                  <a:cubicBezTo>
                    <a:pt x="7409" y="21600"/>
                    <a:pt x="4757" y="20620"/>
                    <a:pt x="2854" y="18664"/>
                  </a:cubicBezTo>
                  <a:cubicBezTo>
                    <a:pt x="951" y="16708"/>
                    <a:pt x="0" y="14071"/>
                    <a:pt x="0" y="10753"/>
                  </a:cubicBezTo>
                  <a:close/>
                  <a:moveTo>
                    <a:pt x="4459" y="10753"/>
                  </a:moveTo>
                  <a:cubicBezTo>
                    <a:pt x="4459" y="15976"/>
                    <a:pt x="6577" y="18588"/>
                    <a:pt x="10812" y="18588"/>
                  </a:cubicBezTo>
                  <a:cubicBezTo>
                    <a:pt x="12788" y="18588"/>
                    <a:pt x="14337" y="17888"/>
                    <a:pt x="15459" y="16488"/>
                  </a:cubicBezTo>
                  <a:cubicBezTo>
                    <a:pt x="16581" y="15088"/>
                    <a:pt x="17143" y="13177"/>
                    <a:pt x="17143" y="10753"/>
                  </a:cubicBezTo>
                  <a:cubicBezTo>
                    <a:pt x="17143" y="5595"/>
                    <a:pt x="15033" y="3014"/>
                    <a:pt x="10812" y="3014"/>
                  </a:cubicBezTo>
                  <a:cubicBezTo>
                    <a:pt x="8880" y="3014"/>
                    <a:pt x="7339" y="3700"/>
                    <a:pt x="6186" y="5075"/>
                  </a:cubicBezTo>
                  <a:cubicBezTo>
                    <a:pt x="5035" y="6449"/>
                    <a:pt x="4459" y="8340"/>
                    <a:pt x="4459" y="10753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36271" y="609503"/>
              <a:ext cx="34329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65" y="21600"/>
                  </a:moveTo>
                  <a:lnTo>
                    <a:pt x="16765" y="9266"/>
                  </a:lnTo>
                  <a:cubicBezTo>
                    <a:pt x="16765" y="7010"/>
                    <a:pt x="16328" y="5428"/>
                    <a:pt x="15455" y="4524"/>
                  </a:cubicBezTo>
                  <a:cubicBezTo>
                    <a:pt x="14581" y="3621"/>
                    <a:pt x="13118" y="3169"/>
                    <a:pt x="11066" y="3169"/>
                  </a:cubicBezTo>
                  <a:cubicBezTo>
                    <a:pt x="9962" y="3169"/>
                    <a:pt x="8811" y="3426"/>
                    <a:pt x="7606" y="3941"/>
                  </a:cubicBezTo>
                  <a:cubicBezTo>
                    <a:pt x="6401" y="4455"/>
                    <a:pt x="5478" y="5088"/>
                    <a:pt x="4833" y="5842"/>
                  </a:cubicBezTo>
                  <a:lnTo>
                    <a:pt x="483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3307" y="396"/>
                  </a:lnTo>
                  <a:lnTo>
                    <a:pt x="4833" y="3128"/>
                  </a:lnTo>
                  <a:cubicBezTo>
                    <a:pt x="6427" y="1042"/>
                    <a:pt x="9031" y="0"/>
                    <a:pt x="12644" y="0"/>
                  </a:cubicBezTo>
                  <a:cubicBezTo>
                    <a:pt x="18615" y="0"/>
                    <a:pt x="21600" y="2824"/>
                    <a:pt x="21600" y="8474"/>
                  </a:cubicBezTo>
                  <a:lnTo>
                    <a:pt x="21600" y="21600"/>
                  </a:lnTo>
                  <a:lnTo>
                    <a:pt x="16765" y="21600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53588" y="623962"/>
              <a:ext cx="17976" cy="19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13791" y="0"/>
                    <a:pt x="16338" y="1052"/>
                    <a:pt x="18442" y="3157"/>
                  </a:cubicBezTo>
                  <a:cubicBezTo>
                    <a:pt x="20550" y="5262"/>
                    <a:pt x="21600" y="7811"/>
                    <a:pt x="21600" y="10800"/>
                  </a:cubicBezTo>
                  <a:cubicBezTo>
                    <a:pt x="21600" y="13789"/>
                    <a:pt x="20546" y="16338"/>
                    <a:pt x="18442" y="18443"/>
                  </a:cubicBezTo>
                  <a:cubicBezTo>
                    <a:pt x="16335" y="20548"/>
                    <a:pt x="13791" y="21600"/>
                    <a:pt x="10800" y="21600"/>
                  </a:cubicBezTo>
                  <a:cubicBezTo>
                    <a:pt x="7809" y="21600"/>
                    <a:pt x="5261" y="20548"/>
                    <a:pt x="3158" y="18443"/>
                  </a:cubicBezTo>
                  <a:cubicBezTo>
                    <a:pt x="1050" y="16338"/>
                    <a:pt x="0" y="13789"/>
                    <a:pt x="0" y="10800"/>
                  </a:cubicBezTo>
                  <a:cubicBezTo>
                    <a:pt x="0" y="7811"/>
                    <a:pt x="1054" y="5262"/>
                    <a:pt x="3158" y="3157"/>
                  </a:cubicBezTo>
                  <a:cubicBezTo>
                    <a:pt x="5261" y="1052"/>
                    <a:pt x="7809" y="0"/>
                    <a:pt x="1080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9691" y="592843"/>
              <a:ext cx="36875" cy="63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36" y="13341"/>
                  </a:moveTo>
                  <a:lnTo>
                    <a:pt x="4736" y="21600"/>
                  </a:lnTo>
                  <a:lnTo>
                    <a:pt x="0" y="21600"/>
                  </a:lnTo>
                  <a:lnTo>
                    <a:pt x="0" y="146"/>
                  </a:lnTo>
                  <a:cubicBezTo>
                    <a:pt x="3585" y="50"/>
                    <a:pt x="5747" y="0"/>
                    <a:pt x="6490" y="0"/>
                  </a:cubicBezTo>
                  <a:cubicBezTo>
                    <a:pt x="16565" y="0"/>
                    <a:pt x="21600" y="2084"/>
                    <a:pt x="21600" y="6253"/>
                  </a:cubicBezTo>
                  <a:cubicBezTo>
                    <a:pt x="21600" y="11076"/>
                    <a:pt x="17147" y="13486"/>
                    <a:pt x="8242" y="13486"/>
                  </a:cubicBezTo>
                  <a:cubicBezTo>
                    <a:pt x="7704" y="13488"/>
                    <a:pt x="6536" y="13439"/>
                    <a:pt x="4736" y="13341"/>
                  </a:cubicBezTo>
                  <a:close/>
                  <a:moveTo>
                    <a:pt x="4736" y="2782"/>
                  </a:moveTo>
                  <a:lnTo>
                    <a:pt x="4736" y="10704"/>
                  </a:lnTo>
                  <a:cubicBezTo>
                    <a:pt x="6741" y="10802"/>
                    <a:pt x="7800" y="10851"/>
                    <a:pt x="7909" y="10851"/>
                  </a:cubicBezTo>
                  <a:cubicBezTo>
                    <a:pt x="13784" y="10851"/>
                    <a:pt x="16720" y="9422"/>
                    <a:pt x="16720" y="6560"/>
                  </a:cubicBezTo>
                  <a:cubicBezTo>
                    <a:pt x="16720" y="3944"/>
                    <a:pt x="13586" y="2636"/>
                    <a:pt x="7318" y="2636"/>
                  </a:cubicBezTo>
                  <a:cubicBezTo>
                    <a:pt x="6686" y="2636"/>
                    <a:pt x="5824" y="2685"/>
                    <a:pt x="4736" y="2782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11506" y="609499"/>
              <a:ext cx="37036" cy="48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5" y="18821"/>
                  </a:moveTo>
                  <a:cubicBezTo>
                    <a:pt x="13773" y="20675"/>
                    <a:pt x="11030" y="21600"/>
                    <a:pt x="7336" y="21600"/>
                  </a:cubicBezTo>
                  <a:cubicBezTo>
                    <a:pt x="5354" y="21600"/>
                    <a:pt x="3637" y="21006"/>
                    <a:pt x="2182" y="19822"/>
                  </a:cubicBezTo>
                  <a:cubicBezTo>
                    <a:pt x="729" y="18635"/>
                    <a:pt x="0" y="17161"/>
                    <a:pt x="0" y="15398"/>
                  </a:cubicBezTo>
                  <a:cubicBezTo>
                    <a:pt x="0" y="13286"/>
                    <a:pt x="1121" y="11501"/>
                    <a:pt x="3359" y="10041"/>
                  </a:cubicBezTo>
                  <a:cubicBezTo>
                    <a:pt x="5601" y="8585"/>
                    <a:pt x="8456" y="7854"/>
                    <a:pt x="11931" y="7854"/>
                  </a:cubicBezTo>
                  <a:cubicBezTo>
                    <a:pt x="12875" y="7854"/>
                    <a:pt x="13944" y="8021"/>
                    <a:pt x="15139" y="8360"/>
                  </a:cubicBezTo>
                  <a:cubicBezTo>
                    <a:pt x="15139" y="4989"/>
                    <a:pt x="13313" y="3305"/>
                    <a:pt x="9667" y="3305"/>
                  </a:cubicBezTo>
                  <a:cubicBezTo>
                    <a:pt x="6868" y="3305"/>
                    <a:pt x="4714" y="3926"/>
                    <a:pt x="3205" y="5171"/>
                  </a:cubicBezTo>
                  <a:lnTo>
                    <a:pt x="1319" y="2080"/>
                  </a:lnTo>
                  <a:cubicBezTo>
                    <a:pt x="2167" y="1510"/>
                    <a:pt x="3343" y="1020"/>
                    <a:pt x="4844" y="613"/>
                  </a:cubicBezTo>
                  <a:cubicBezTo>
                    <a:pt x="6346" y="202"/>
                    <a:pt x="7781" y="0"/>
                    <a:pt x="9148" y="0"/>
                  </a:cubicBezTo>
                  <a:cubicBezTo>
                    <a:pt x="12811" y="0"/>
                    <a:pt x="15472" y="688"/>
                    <a:pt x="17129" y="2061"/>
                  </a:cubicBezTo>
                  <a:cubicBezTo>
                    <a:pt x="18789" y="3433"/>
                    <a:pt x="19619" y="5619"/>
                    <a:pt x="19619" y="8612"/>
                  </a:cubicBezTo>
                  <a:lnTo>
                    <a:pt x="19619" y="16078"/>
                  </a:lnTo>
                  <a:cubicBezTo>
                    <a:pt x="19619" y="17905"/>
                    <a:pt x="20279" y="19124"/>
                    <a:pt x="21600" y="19733"/>
                  </a:cubicBezTo>
                  <a:lnTo>
                    <a:pt x="21600" y="21580"/>
                  </a:lnTo>
                  <a:cubicBezTo>
                    <a:pt x="19775" y="21580"/>
                    <a:pt x="18413" y="21366"/>
                    <a:pt x="17508" y="20938"/>
                  </a:cubicBezTo>
                  <a:cubicBezTo>
                    <a:pt x="16607" y="20513"/>
                    <a:pt x="15957" y="19805"/>
                    <a:pt x="15565" y="18821"/>
                  </a:cubicBezTo>
                  <a:close/>
                  <a:moveTo>
                    <a:pt x="15140" y="10986"/>
                  </a:moveTo>
                  <a:cubicBezTo>
                    <a:pt x="13725" y="10727"/>
                    <a:pt x="12736" y="10597"/>
                    <a:pt x="12169" y="10597"/>
                  </a:cubicBezTo>
                  <a:cubicBezTo>
                    <a:pt x="9906" y="10597"/>
                    <a:pt x="8057" y="11076"/>
                    <a:pt x="6627" y="12035"/>
                  </a:cubicBezTo>
                  <a:cubicBezTo>
                    <a:pt x="5198" y="12994"/>
                    <a:pt x="4482" y="14127"/>
                    <a:pt x="4482" y="15438"/>
                  </a:cubicBezTo>
                  <a:cubicBezTo>
                    <a:pt x="4482" y="17603"/>
                    <a:pt x="6029" y="18684"/>
                    <a:pt x="9128" y="18684"/>
                  </a:cubicBezTo>
                  <a:cubicBezTo>
                    <a:pt x="11391" y="18684"/>
                    <a:pt x="13396" y="17798"/>
                    <a:pt x="15140" y="16021"/>
                  </a:cubicBezTo>
                  <a:lnTo>
                    <a:pt x="15140" y="1098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680201" y="609503"/>
              <a:ext cx="26118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2" y="4019"/>
                  </a:moveTo>
                  <a:cubicBezTo>
                    <a:pt x="17579" y="3451"/>
                    <a:pt x="16184" y="3167"/>
                    <a:pt x="14780" y="3167"/>
                  </a:cubicBezTo>
                  <a:cubicBezTo>
                    <a:pt x="12529" y="3167"/>
                    <a:pt x="10561" y="3782"/>
                    <a:pt x="8878" y="5009"/>
                  </a:cubicBezTo>
                  <a:cubicBezTo>
                    <a:pt x="7196" y="6236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2" y="1261"/>
                    <a:pt x="12116" y="0"/>
                    <a:pt x="16687" y="0"/>
                  </a:cubicBezTo>
                  <a:cubicBezTo>
                    <a:pt x="17825" y="0"/>
                    <a:pt x="19461" y="119"/>
                    <a:pt x="21600" y="357"/>
                  </a:cubicBezTo>
                  <a:lnTo>
                    <a:pt x="18962" y="401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31915" y="592798"/>
              <a:ext cx="14923" cy="64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8603" y="8268"/>
                  </a:lnTo>
                  <a:lnTo>
                    <a:pt x="0" y="8268"/>
                  </a:lnTo>
                  <a:lnTo>
                    <a:pt x="0" y="5927"/>
                  </a:lnTo>
                  <a:lnTo>
                    <a:pt x="19723" y="5927"/>
                  </a:lnTo>
                  <a:lnTo>
                    <a:pt x="19723" y="21600"/>
                  </a:lnTo>
                  <a:lnTo>
                    <a:pt x="8603" y="21600"/>
                  </a:lnTo>
                  <a:close/>
                  <a:moveTo>
                    <a:pt x="14691" y="0"/>
                  </a:moveTo>
                  <a:cubicBezTo>
                    <a:pt x="16599" y="0"/>
                    <a:pt x="18230" y="168"/>
                    <a:pt x="19582" y="505"/>
                  </a:cubicBezTo>
                  <a:cubicBezTo>
                    <a:pt x="20924" y="840"/>
                    <a:pt x="21600" y="1244"/>
                    <a:pt x="21600" y="1712"/>
                  </a:cubicBezTo>
                  <a:cubicBezTo>
                    <a:pt x="21600" y="2189"/>
                    <a:pt x="20924" y="2597"/>
                    <a:pt x="19582" y="2935"/>
                  </a:cubicBezTo>
                  <a:cubicBezTo>
                    <a:pt x="18230" y="3270"/>
                    <a:pt x="16599" y="3440"/>
                    <a:pt x="14691" y="3440"/>
                  </a:cubicBezTo>
                  <a:cubicBezTo>
                    <a:pt x="12818" y="3440"/>
                    <a:pt x="11206" y="3271"/>
                    <a:pt x="9864" y="2935"/>
                  </a:cubicBezTo>
                  <a:cubicBezTo>
                    <a:pt x="8512" y="2597"/>
                    <a:pt x="7841" y="2190"/>
                    <a:pt x="7841" y="1712"/>
                  </a:cubicBezTo>
                  <a:cubicBezTo>
                    <a:pt x="7841" y="1233"/>
                    <a:pt x="8503" y="829"/>
                    <a:pt x="9832" y="497"/>
                  </a:cubicBezTo>
                  <a:cubicBezTo>
                    <a:pt x="11161" y="166"/>
                    <a:pt x="12782" y="0"/>
                    <a:pt x="14691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77279" y="609503"/>
              <a:ext cx="28266" cy="48191"/>
            </a:xfrm>
            <a:custGeom>
              <a:avLst/>
              <a:gdLst/>
              <a:ahLst/>
              <a:cxnLst/>
              <a:rect l="l" t="t" r="r" b="b"/>
              <a:pathLst>
                <a:path w="21600" h="21594" extrusionOk="0">
                  <a:moveTo>
                    <a:pt x="0" y="19966"/>
                  </a:moveTo>
                  <a:lnTo>
                    <a:pt x="2073" y="16467"/>
                  </a:lnTo>
                  <a:cubicBezTo>
                    <a:pt x="5349" y="17814"/>
                    <a:pt x="7984" y="18488"/>
                    <a:pt x="9983" y="18488"/>
                  </a:cubicBezTo>
                  <a:cubicBezTo>
                    <a:pt x="13609" y="18488"/>
                    <a:pt x="15421" y="17530"/>
                    <a:pt x="15421" y="15611"/>
                  </a:cubicBezTo>
                  <a:cubicBezTo>
                    <a:pt x="15421" y="14237"/>
                    <a:pt x="13669" y="13058"/>
                    <a:pt x="10168" y="12072"/>
                  </a:cubicBezTo>
                  <a:cubicBezTo>
                    <a:pt x="7468" y="11294"/>
                    <a:pt x="5653" y="10703"/>
                    <a:pt x="4713" y="10303"/>
                  </a:cubicBezTo>
                  <a:cubicBezTo>
                    <a:pt x="3773" y="9903"/>
                    <a:pt x="2960" y="9444"/>
                    <a:pt x="2271" y="8932"/>
                  </a:cubicBezTo>
                  <a:cubicBezTo>
                    <a:pt x="1581" y="8419"/>
                    <a:pt x="1066" y="7876"/>
                    <a:pt x="726" y="7300"/>
                  </a:cubicBezTo>
                  <a:cubicBezTo>
                    <a:pt x="386" y="6723"/>
                    <a:pt x="217" y="6104"/>
                    <a:pt x="217" y="5443"/>
                  </a:cubicBezTo>
                  <a:cubicBezTo>
                    <a:pt x="217" y="3732"/>
                    <a:pt x="1205" y="2398"/>
                    <a:pt x="3182" y="1438"/>
                  </a:cubicBezTo>
                  <a:cubicBezTo>
                    <a:pt x="5159" y="478"/>
                    <a:pt x="7743" y="0"/>
                    <a:pt x="10935" y="0"/>
                  </a:cubicBezTo>
                  <a:cubicBezTo>
                    <a:pt x="13346" y="0"/>
                    <a:pt x="16386" y="479"/>
                    <a:pt x="20052" y="1438"/>
                  </a:cubicBezTo>
                  <a:lnTo>
                    <a:pt x="18384" y="4859"/>
                  </a:lnTo>
                  <a:cubicBezTo>
                    <a:pt x="16055" y="3692"/>
                    <a:pt x="13717" y="3109"/>
                    <a:pt x="11369" y="3109"/>
                  </a:cubicBezTo>
                  <a:cubicBezTo>
                    <a:pt x="9968" y="3109"/>
                    <a:pt x="8789" y="3315"/>
                    <a:pt x="7832" y="3730"/>
                  </a:cubicBezTo>
                  <a:cubicBezTo>
                    <a:pt x="6875" y="4145"/>
                    <a:pt x="6396" y="4669"/>
                    <a:pt x="6396" y="5305"/>
                  </a:cubicBezTo>
                  <a:cubicBezTo>
                    <a:pt x="6396" y="6640"/>
                    <a:pt x="7599" y="7651"/>
                    <a:pt x="10009" y="8337"/>
                  </a:cubicBezTo>
                  <a:lnTo>
                    <a:pt x="14211" y="9542"/>
                  </a:lnTo>
                  <a:cubicBezTo>
                    <a:pt x="16788" y="10280"/>
                    <a:pt x="18661" y="11122"/>
                    <a:pt x="19835" y="12069"/>
                  </a:cubicBezTo>
                  <a:cubicBezTo>
                    <a:pt x="21009" y="13015"/>
                    <a:pt x="21600" y="14200"/>
                    <a:pt x="21600" y="15626"/>
                  </a:cubicBezTo>
                  <a:cubicBezTo>
                    <a:pt x="21600" y="17493"/>
                    <a:pt x="20559" y="18954"/>
                    <a:pt x="18476" y="20010"/>
                  </a:cubicBezTo>
                  <a:cubicBezTo>
                    <a:pt x="16395" y="21066"/>
                    <a:pt x="13512" y="21594"/>
                    <a:pt x="9824" y="21594"/>
                  </a:cubicBezTo>
                  <a:cubicBezTo>
                    <a:pt x="6345" y="21600"/>
                    <a:pt x="3069" y="21055"/>
                    <a:pt x="0" y="19966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85700" y="623962"/>
              <a:ext cx="17976" cy="19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13791" y="0"/>
                    <a:pt x="16338" y="1052"/>
                    <a:pt x="18446" y="3157"/>
                  </a:cubicBezTo>
                  <a:cubicBezTo>
                    <a:pt x="20550" y="5262"/>
                    <a:pt x="21600" y="7811"/>
                    <a:pt x="21600" y="10800"/>
                  </a:cubicBezTo>
                  <a:cubicBezTo>
                    <a:pt x="21600" y="13789"/>
                    <a:pt x="20550" y="16338"/>
                    <a:pt x="18446" y="18443"/>
                  </a:cubicBezTo>
                  <a:cubicBezTo>
                    <a:pt x="16338" y="20548"/>
                    <a:pt x="13791" y="21600"/>
                    <a:pt x="10800" y="21600"/>
                  </a:cubicBezTo>
                  <a:cubicBezTo>
                    <a:pt x="7809" y="21600"/>
                    <a:pt x="5265" y="20548"/>
                    <a:pt x="3161" y="18443"/>
                  </a:cubicBezTo>
                  <a:cubicBezTo>
                    <a:pt x="1054" y="16338"/>
                    <a:pt x="0" y="13789"/>
                    <a:pt x="0" y="10800"/>
                  </a:cubicBezTo>
                  <a:cubicBezTo>
                    <a:pt x="0" y="7811"/>
                    <a:pt x="1054" y="5262"/>
                    <a:pt x="3161" y="3157"/>
                  </a:cubicBezTo>
                  <a:cubicBezTo>
                    <a:pt x="5265" y="1052"/>
                    <a:pt x="7809" y="0"/>
                    <a:pt x="1080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976551" y="593276"/>
              <a:ext cx="57535" cy="644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15" y="21309"/>
                  </a:moveTo>
                  <a:lnTo>
                    <a:pt x="16074" y="7622"/>
                  </a:lnTo>
                  <a:lnTo>
                    <a:pt x="11217" y="21600"/>
                  </a:lnTo>
                  <a:lnTo>
                    <a:pt x="10458" y="21600"/>
                  </a:lnTo>
                  <a:lnTo>
                    <a:pt x="5465" y="7622"/>
                  </a:lnTo>
                  <a:lnTo>
                    <a:pt x="2884" y="21309"/>
                  </a:lnTo>
                  <a:lnTo>
                    <a:pt x="0" y="21309"/>
                  </a:lnTo>
                  <a:lnTo>
                    <a:pt x="4159" y="0"/>
                  </a:lnTo>
                  <a:lnTo>
                    <a:pt x="5539" y="0"/>
                  </a:lnTo>
                  <a:lnTo>
                    <a:pt x="10838" y="15548"/>
                  </a:lnTo>
                  <a:lnTo>
                    <a:pt x="15726" y="0"/>
                  </a:lnTo>
                  <a:lnTo>
                    <a:pt x="17092" y="0"/>
                  </a:lnTo>
                  <a:lnTo>
                    <a:pt x="21600" y="21309"/>
                  </a:lnTo>
                  <a:lnTo>
                    <a:pt x="18715" y="2130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060079" y="609499"/>
              <a:ext cx="37040" cy="48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2" y="18821"/>
                  </a:moveTo>
                  <a:cubicBezTo>
                    <a:pt x="13770" y="20675"/>
                    <a:pt x="11025" y="21600"/>
                    <a:pt x="7333" y="21600"/>
                  </a:cubicBezTo>
                  <a:cubicBezTo>
                    <a:pt x="5352" y="21600"/>
                    <a:pt x="3635" y="21006"/>
                    <a:pt x="2182" y="19822"/>
                  </a:cubicBezTo>
                  <a:cubicBezTo>
                    <a:pt x="727" y="18635"/>
                    <a:pt x="0" y="17161"/>
                    <a:pt x="0" y="15398"/>
                  </a:cubicBezTo>
                  <a:cubicBezTo>
                    <a:pt x="0" y="13286"/>
                    <a:pt x="1119" y="11501"/>
                    <a:pt x="3361" y="10041"/>
                  </a:cubicBezTo>
                  <a:cubicBezTo>
                    <a:pt x="5600" y="8585"/>
                    <a:pt x="8457" y="7854"/>
                    <a:pt x="11931" y="7854"/>
                  </a:cubicBezTo>
                  <a:cubicBezTo>
                    <a:pt x="12874" y="7854"/>
                    <a:pt x="13941" y="8021"/>
                    <a:pt x="15137" y="8360"/>
                  </a:cubicBezTo>
                  <a:cubicBezTo>
                    <a:pt x="15137" y="4989"/>
                    <a:pt x="13314" y="3305"/>
                    <a:pt x="9666" y="3305"/>
                  </a:cubicBezTo>
                  <a:cubicBezTo>
                    <a:pt x="6868" y="3305"/>
                    <a:pt x="4713" y="3926"/>
                    <a:pt x="3205" y="5171"/>
                  </a:cubicBezTo>
                  <a:lnTo>
                    <a:pt x="1319" y="2080"/>
                  </a:lnTo>
                  <a:cubicBezTo>
                    <a:pt x="2167" y="1510"/>
                    <a:pt x="3343" y="1020"/>
                    <a:pt x="4844" y="613"/>
                  </a:cubicBezTo>
                  <a:cubicBezTo>
                    <a:pt x="6345" y="202"/>
                    <a:pt x="7780" y="0"/>
                    <a:pt x="9149" y="0"/>
                  </a:cubicBezTo>
                  <a:cubicBezTo>
                    <a:pt x="12812" y="0"/>
                    <a:pt x="15472" y="688"/>
                    <a:pt x="17131" y="2061"/>
                  </a:cubicBezTo>
                  <a:cubicBezTo>
                    <a:pt x="18789" y="3433"/>
                    <a:pt x="19619" y="5619"/>
                    <a:pt x="19619" y="8612"/>
                  </a:cubicBezTo>
                  <a:lnTo>
                    <a:pt x="19619" y="16078"/>
                  </a:lnTo>
                  <a:cubicBezTo>
                    <a:pt x="19619" y="17905"/>
                    <a:pt x="20279" y="19124"/>
                    <a:pt x="21600" y="19733"/>
                  </a:cubicBezTo>
                  <a:lnTo>
                    <a:pt x="21600" y="21580"/>
                  </a:lnTo>
                  <a:cubicBezTo>
                    <a:pt x="19777" y="21580"/>
                    <a:pt x="18414" y="21366"/>
                    <a:pt x="17510" y="20938"/>
                  </a:cubicBezTo>
                  <a:cubicBezTo>
                    <a:pt x="16603" y="20513"/>
                    <a:pt x="15956" y="19805"/>
                    <a:pt x="15562" y="18821"/>
                  </a:cubicBezTo>
                  <a:close/>
                  <a:moveTo>
                    <a:pt x="15139" y="10986"/>
                  </a:moveTo>
                  <a:cubicBezTo>
                    <a:pt x="13724" y="10727"/>
                    <a:pt x="12734" y="10597"/>
                    <a:pt x="12168" y="10597"/>
                  </a:cubicBezTo>
                  <a:cubicBezTo>
                    <a:pt x="9905" y="10597"/>
                    <a:pt x="8056" y="11076"/>
                    <a:pt x="6627" y="12035"/>
                  </a:cubicBezTo>
                  <a:cubicBezTo>
                    <a:pt x="5197" y="12994"/>
                    <a:pt x="4482" y="14127"/>
                    <a:pt x="4482" y="15438"/>
                  </a:cubicBezTo>
                  <a:cubicBezTo>
                    <a:pt x="4482" y="17603"/>
                    <a:pt x="6029" y="18684"/>
                    <a:pt x="9127" y="18684"/>
                  </a:cubicBezTo>
                  <a:cubicBezTo>
                    <a:pt x="11390" y="18684"/>
                    <a:pt x="13395" y="17798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125742" y="591322"/>
              <a:ext cx="37567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7" y="21134"/>
                    <a:pt x="13416" y="21600"/>
                    <a:pt x="10486" y="21600"/>
                  </a:cubicBezTo>
                  <a:cubicBezTo>
                    <a:pt x="7372" y="21600"/>
                    <a:pt x="4843" y="20922"/>
                    <a:pt x="2908" y="19566"/>
                  </a:cubicBezTo>
                  <a:cubicBezTo>
                    <a:pt x="969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8" y="8328"/>
                  </a:cubicBezTo>
                  <a:cubicBezTo>
                    <a:pt x="5580" y="6723"/>
                    <a:pt x="8239" y="5920"/>
                    <a:pt x="11324" y="5920"/>
                  </a:cubicBezTo>
                  <a:cubicBezTo>
                    <a:pt x="13896" y="5920"/>
                    <a:pt x="15848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6" y="8689"/>
                    <a:pt x="14538" y="8181"/>
                    <a:pt x="12599" y="8181"/>
                  </a:cubicBezTo>
                  <a:cubicBezTo>
                    <a:pt x="10229" y="8181"/>
                    <a:pt x="8311" y="8717"/>
                    <a:pt x="6846" y="9791"/>
                  </a:cubicBezTo>
                  <a:cubicBezTo>
                    <a:pt x="5382" y="10865"/>
                    <a:pt x="4647" y="12229"/>
                    <a:pt x="4647" y="13888"/>
                  </a:cubicBezTo>
                  <a:cubicBezTo>
                    <a:pt x="4647" y="17532"/>
                    <a:pt x="7377" y="19355"/>
                    <a:pt x="12832" y="19355"/>
                  </a:cubicBezTo>
                  <a:cubicBezTo>
                    <a:pt x="13528" y="19355"/>
                    <a:pt x="14366" y="19221"/>
                    <a:pt x="15342" y="18952"/>
                  </a:cubicBezTo>
                  <a:cubicBezTo>
                    <a:pt x="16318" y="18685"/>
                    <a:pt x="16931" y="18400"/>
                    <a:pt x="17181" y="18097"/>
                  </a:cubicBezTo>
                  <a:lnTo>
                    <a:pt x="17181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197264" y="609503"/>
              <a:ext cx="26118" cy="473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0" y="4019"/>
                  </a:moveTo>
                  <a:cubicBezTo>
                    <a:pt x="17579" y="3451"/>
                    <a:pt x="16184" y="3167"/>
                    <a:pt x="14780" y="3167"/>
                  </a:cubicBezTo>
                  <a:cubicBezTo>
                    <a:pt x="12529" y="3167"/>
                    <a:pt x="10561" y="3782"/>
                    <a:pt x="8878" y="5009"/>
                  </a:cubicBezTo>
                  <a:cubicBezTo>
                    <a:pt x="7193" y="6236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4" y="0"/>
                    <a:pt x="16685" y="0"/>
                  </a:cubicBezTo>
                  <a:cubicBezTo>
                    <a:pt x="17822" y="0"/>
                    <a:pt x="19461" y="119"/>
                    <a:pt x="21600" y="357"/>
                  </a:cubicBezTo>
                  <a:lnTo>
                    <a:pt x="18960" y="4019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248975" y="592798"/>
              <a:ext cx="14922" cy="64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8603" y="8268"/>
                  </a:lnTo>
                  <a:lnTo>
                    <a:pt x="0" y="8268"/>
                  </a:lnTo>
                  <a:lnTo>
                    <a:pt x="0" y="5927"/>
                  </a:lnTo>
                  <a:lnTo>
                    <a:pt x="19723" y="5927"/>
                  </a:lnTo>
                  <a:lnTo>
                    <a:pt x="19723" y="21600"/>
                  </a:lnTo>
                  <a:lnTo>
                    <a:pt x="8603" y="21600"/>
                  </a:lnTo>
                  <a:close/>
                  <a:moveTo>
                    <a:pt x="14690" y="0"/>
                  </a:moveTo>
                  <a:cubicBezTo>
                    <a:pt x="16604" y="0"/>
                    <a:pt x="18234" y="168"/>
                    <a:pt x="19577" y="505"/>
                  </a:cubicBezTo>
                  <a:cubicBezTo>
                    <a:pt x="20929" y="840"/>
                    <a:pt x="21600" y="1244"/>
                    <a:pt x="21600" y="1712"/>
                  </a:cubicBezTo>
                  <a:cubicBezTo>
                    <a:pt x="21600" y="2189"/>
                    <a:pt x="20929" y="2597"/>
                    <a:pt x="19577" y="2935"/>
                  </a:cubicBezTo>
                  <a:cubicBezTo>
                    <a:pt x="18234" y="3270"/>
                    <a:pt x="16604" y="3440"/>
                    <a:pt x="14690" y="3440"/>
                  </a:cubicBezTo>
                  <a:cubicBezTo>
                    <a:pt x="12818" y="3440"/>
                    <a:pt x="11211" y="3271"/>
                    <a:pt x="9859" y="2935"/>
                  </a:cubicBezTo>
                  <a:cubicBezTo>
                    <a:pt x="8517" y="2597"/>
                    <a:pt x="7841" y="2190"/>
                    <a:pt x="7841" y="1712"/>
                  </a:cubicBezTo>
                  <a:cubicBezTo>
                    <a:pt x="7841" y="1233"/>
                    <a:pt x="8503" y="829"/>
                    <a:pt x="9832" y="497"/>
                  </a:cubicBezTo>
                  <a:cubicBezTo>
                    <a:pt x="11161" y="166"/>
                    <a:pt x="12777" y="0"/>
                    <a:pt x="14690" y="0"/>
                  </a:cubicBez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294746" y="591322"/>
              <a:ext cx="37563" cy="66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1" y="21317"/>
                  </a:moveTo>
                  <a:lnTo>
                    <a:pt x="17181" y="20201"/>
                  </a:lnTo>
                  <a:cubicBezTo>
                    <a:pt x="15646" y="21134"/>
                    <a:pt x="13415" y="21600"/>
                    <a:pt x="10485" y="21600"/>
                  </a:cubicBezTo>
                  <a:cubicBezTo>
                    <a:pt x="7371" y="21600"/>
                    <a:pt x="4842" y="20922"/>
                    <a:pt x="2906" y="19566"/>
                  </a:cubicBezTo>
                  <a:cubicBezTo>
                    <a:pt x="971" y="18210"/>
                    <a:pt x="0" y="16401"/>
                    <a:pt x="0" y="14141"/>
                  </a:cubicBezTo>
                  <a:cubicBezTo>
                    <a:pt x="0" y="11873"/>
                    <a:pt x="1116" y="9934"/>
                    <a:pt x="3349" y="8328"/>
                  </a:cubicBezTo>
                  <a:cubicBezTo>
                    <a:pt x="5580" y="6723"/>
                    <a:pt x="8238" y="5920"/>
                    <a:pt x="11323" y="5920"/>
                  </a:cubicBezTo>
                  <a:cubicBezTo>
                    <a:pt x="13898" y="5920"/>
                    <a:pt x="15849" y="6287"/>
                    <a:pt x="17183" y="7021"/>
                  </a:cubicBezTo>
                  <a:lnTo>
                    <a:pt x="17183" y="0"/>
                  </a:lnTo>
                  <a:lnTo>
                    <a:pt x="21600" y="0"/>
                  </a:lnTo>
                  <a:lnTo>
                    <a:pt x="21600" y="21316"/>
                  </a:lnTo>
                  <a:lnTo>
                    <a:pt x="17181" y="21316"/>
                  </a:lnTo>
                  <a:close/>
                  <a:moveTo>
                    <a:pt x="17181" y="9706"/>
                  </a:moveTo>
                  <a:cubicBezTo>
                    <a:pt x="16065" y="8689"/>
                    <a:pt x="14538" y="8181"/>
                    <a:pt x="12601" y="8181"/>
                  </a:cubicBezTo>
                  <a:cubicBezTo>
                    <a:pt x="10229" y="8181"/>
                    <a:pt x="8310" y="8717"/>
                    <a:pt x="6846" y="9791"/>
                  </a:cubicBezTo>
                  <a:cubicBezTo>
                    <a:pt x="5380" y="10865"/>
                    <a:pt x="4648" y="12229"/>
                    <a:pt x="4648" y="13888"/>
                  </a:cubicBezTo>
                  <a:cubicBezTo>
                    <a:pt x="4648" y="17532"/>
                    <a:pt x="7376" y="19355"/>
                    <a:pt x="12833" y="19355"/>
                  </a:cubicBezTo>
                  <a:cubicBezTo>
                    <a:pt x="13529" y="19355"/>
                    <a:pt x="14367" y="19221"/>
                    <a:pt x="15343" y="18952"/>
                  </a:cubicBezTo>
                  <a:cubicBezTo>
                    <a:pt x="16319" y="18685"/>
                    <a:pt x="16932" y="18400"/>
                    <a:pt x="17181" y="18097"/>
                  </a:cubicBezTo>
                  <a:lnTo>
                    <a:pt x="17181" y="9706"/>
                  </a:lnTo>
                  <a:close/>
                </a:path>
              </a:pathLst>
            </a:custGeom>
            <a:solidFill>
              <a:srgbClr val="22A138">
                <a:alpha val="4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0" y="439324"/>
              <a:ext cx="50361" cy="81830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7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61619" y="418929"/>
              <a:ext cx="49352" cy="102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26116" y="439328"/>
              <a:ext cx="46541" cy="803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79309" y="439324"/>
              <a:ext cx="65992" cy="818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57641" y="418929"/>
              <a:ext cx="49352" cy="102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16021" y="439328"/>
              <a:ext cx="71113" cy="81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8455" y="435722"/>
              <a:ext cx="63973" cy="114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68503" y="440804"/>
              <a:ext cx="71040" cy="1098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592389" y="439697"/>
              <a:ext cx="66642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66182" y="439700"/>
              <a:ext cx="71687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53954" y="439700"/>
              <a:ext cx="62175" cy="79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31709" y="439700"/>
              <a:ext cx="63538" cy="81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911266" y="441460"/>
              <a:ext cx="62030" cy="79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994210" y="411707"/>
              <a:ext cx="12967" cy="10798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1021031" y="414140"/>
              <a:ext cx="37320" cy="106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1065647" y="439700"/>
              <a:ext cx="70456" cy="8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152980" y="439700"/>
              <a:ext cx="62175" cy="79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1228792" y="414140"/>
              <a:ext cx="37320" cy="106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1272613" y="439700"/>
              <a:ext cx="63538" cy="81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0" name="Google Shape;270;p8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  <a:defRPr sz="1200">
                <a:solidFill>
                  <a:srgbClr val="6C6C6C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>
              <a:solidFill>
                <a:srgbClr val="4D4D4D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V Double">
  <p:cSld name="CV Doubl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9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4" name="Google Shape;274;p9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275" name="Google Shape;275;p9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00" name="Google Shape;300;p9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9"/>
          <p:cNvCxnSpPr/>
          <p:nvPr/>
        </p:nvCxnSpPr>
        <p:spPr>
          <a:xfrm flipH="1">
            <a:off x="4565108" y="1800990"/>
            <a:ext cx="1" cy="443591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E2E2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9"/>
          <p:cNvCxnSpPr/>
          <p:nvPr/>
        </p:nvCxnSpPr>
        <p:spPr>
          <a:xfrm>
            <a:off x="304926" y="1781997"/>
            <a:ext cx="4012145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9"/>
          <p:cNvCxnSpPr/>
          <p:nvPr/>
        </p:nvCxnSpPr>
        <p:spPr>
          <a:xfrm flipH="1">
            <a:off x="2310998" y="4707511"/>
            <a:ext cx="1" cy="1526876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BCE1C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9"/>
          <p:cNvGrpSpPr/>
          <p:nvPr/>
        </p:nvGrpSpPr>
        <p:grpSpPr>
          <a:xfrm>
            <a:off x="304927" y="2843855"/>
            <a:ext cx="4012145" cy="325708"/>
            <a:chOff x="0" y="0"/>
            <a:chExt cx="4012144" cy="325706"/>
          </a:xfrm>
        </p:grpSpPr>
        <p:sp>
          <p:nvSpPr>
            <p:cNvPr id="305" name="Google Shape;305;p9"/>
            <p:cNvSpPr/>
            <p:nvPr/>
          </p:nvSpPr>
          <p:spPr>
            <a:xfrm>
              <a:off x="0" y="35684"/>
              <a:ext cx="4012144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33411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6" name="Google Shape;306;p9"/>
            <p:cNvSpPr txBox="1"/>
            <p:nvPr/>
          </p:nvSpPr>
          <p:spPr>
            <a:xfrm>
              <a:off x="1347" y="0"/>
              <a:ext cx="4009449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74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Education</a:t>
              </a:r>
              <a:endParaRPr/>
            </a:p>
          </p:txBody>
        </p:sp>
      </p:grpSp>
      <p:grpSp>
        <p:nvGrpSpPr>
          <p:cNvPr id="307" name="Google Shape;307;p9"/>
          <p:cNvGrpSpPr/>
          <p:nvPr/>
        </p:nvGrpSpPr>
        <p:grpSpPr>
          <a:xfrm>
            <a:off x="304926" y="4338211"/>
            <a:ext cx="1921183" cy="325708"/>
            <a:chOff x="0" y="0"/>
            <a:chExt cx="1921182" cy="325706"/>
          </a:xfrm>
        </p:grpSpPr>
        <p:sp>
          <p:nvSpPr>
            <p:cNvPr id="308" name="Google Shape;308;p9"/>
            <p:cNvSpPr/>
            <p:nvPr/>
          </p:nvSpPr>
          <p:spPr>
            <a:xfrm>
              <a:off x="0" y="35684"/>
              <a:ext cx="1921182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8206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9" name="Google Shape;309;p9"/>
            <p:cNvSpPr txBox="1"/>
            <p:nvPr/>
          </p:nvSpPr>
          <p:spPr>
            <a:xfrm>
              <a:off x="1348" y="0"/>
              <a:ext cx="1918486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4938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Expertise</a:t>
              </a:r>
              <a:endParaRPr/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2395887" y="4338211"/>
            <a:ext cx="1921184" cy="325708"/>
            <a:chOff x="0" y="0"/>
            <a:chExt cx="1921182" cy="325706"/>
          </a:xfrm>
        </p:grpSpPr>
        <p:sp>
          <p:nvSpPr>
            <p:cNvPr id="311" name="Google Shape;311;p9"/>
            <p:cNvSpPr/>
            <p:nvPr/>
          </p:nvSpPr>
          <p:spPr>
            <a:xfrm>
              <a:off x="0" y="35684"/>
              <a:ext cx="1921182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8206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2" name="Google Shape;312;p9"/>
            <p:cNvSpPr txBox="1"/>
            <p:nvPr/>
          </p:nvSpPr>
          <p:spPr>
            <a:xfrm>
              <a:off x="1348" y="0"/>
              <a:ext cx="1918486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4938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Practices</a:t>
              </a:r>
              <a:endParaRPr/>
            </a:p>
          </p:txBody>
        </p:sp>
      </p:grpSp>
      <p:sp>
        <p:nvSpPr>
          <p:cNvPr id="313" name="Google Shape;313;p9"/>
          <p:cNvSpPr/>
          <p:nvPr/>
        </p:nvSpPr>
        <p:spPr>
          <a:xfrm>
            <a:off x="642404" y="4417814"/>
            <a:ext cx="155815" cy="160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50" y="288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4050" y="0"/>
                  <a:pt x="4050" y="0"/>
                  <a:pt x="4050" y="0"/>
                </a:cubicBezTo>
                <a:cubicBezTo>
                  <a:pt x="2700" y="0"/>
                  <a:pt x="2700" y="0"/>
                  <a:pt x="2700" y="0"/>
                </a:cubicBezTo>
                <a:cubicBezTo>
                  <a:pt x="4050" y="2880"/>
                  <a:pt x="4050" y="2880"/>
                  <a:pt x="4050" y="288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7920"/>
                  <a:pt x="0" y="10800"/>
                  <a:pt x="4725" y="11520"/>
                </a:cubicBezTo>
                <a:cubicBezTo>
                  <a:pt x="5737" y="13680"/>
                  <a:pt x="7425" y="15120"/>
                  <a:pt x="9450" y="15840"/>
                </a:cubicBezTo>
                <a:cubicBezTo>
                  <a:pt x="9450" y="16200"/>
                  <a:pt x="9450" y="16920"/>
                  <a:pt x="9450" y="17280"/>
                </a:cubicBezTo>
                <a:cubicBezTo>
                  <a:pt x="9450" y="20160"/>
                  <a:pt x="4050" y="20160"/>
                  <a:pt x="2700" y="2016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8900" y="21600"/>
                  <a:pt x="18900" y="21600"/>
                  <a:pt x="18900" y="20160"/>
                </a:cubicBezTo>
                <a:cubicBezTo>
                  <a:pt x="17550" y="20160"/>
                  <a:pt x="12150" y="20160"/>
                  <a:pt x="12150" y="17280"/>
                </a:cubicBezTo>
                <a:cubicBezTo>
                  <a:pt x="12150" y="16920"/>
                  <a:pt x="12150" y="16200"/>
                  <a:pt x="12150" y="15840"/>
                </a:cubicBezTo>
                <a:cubicBezTo>
                  <a:pt x="14513" y="15120"/>
                  <a:pt x="16200" y="13680"/>
                  <a:pt x="17213" y="11520"/>
                </a:cubicBezTo>
                <a:cubicBezTo>
                  <a:pt x="21600" y="10800"/>
                  <a:pt x="21600" y="7920"/>
                  <a:pt x="21600" y="6480"/>
                </a:cubicBezTo>
                <a:cubicBezTo>
                  <a:pt x="21600" y="2880"/>
                  <a:pt x="21600" y="2880"/>
                  <a:pt x="21600" y="2880"/>
                </a:cubicBezTo>
                <a:lnTo>
                  <a:pt x="17550" y="2880"/>
                </a:lnTo>
                <a:close/>
                <a:moveTo>
                  <a:pt x="4050" y="10080"/>
                </a:moveTo>
                <a:cubicBezTo>
                  <a:pt x="1350" y="9360"/>
                  <a:pt x="1350" y="7560"/>
                  <a:pt x="1350" y="6480"/>
                </a:cubicBezTo>
                <a:cubicBezTo>
                  <a:pt x="1350" y="4320"/>
                  <a:pt x="1350" y="4320"/>
                  <a:pt x="1350" y="4320"/>
                </a:cubicBezTo>
                <a:cubicBezTo>
                  <a:pt x="4050" y="4320"/>
                  <a:pt x="4050" y="4320"/>
                  <a:pt x="4050" y="4320"/>
                </a:cubicBezTo>
                <a:lnTo>
                  <a:pt x="4050" y="10080"/>
                </a:lnTo>
                <a:close/>
                <a:moveTo>
                  <a:pt x="12825" y="8280"/>
                </a:moveTo>
                <a:cubicBezTo>
                  <a:pt x="13838" y="12240"/>
                  <a:pt x="13838" y="12240"/>
                  <a:pt x="13838" y="12240"/>
                </a:cubicBezTo>
                <a:cubicBezTo>
                  <a:pt x="10800" y="10080"/>
                  <a:pt x="10800" y="10080"/>
                  <a:pt x="10800" y="10080"/>
                </a:cubicBezTo>
                <a:cubicBezTo>
                  <a:pt x="7762" y="12240"/>
                  <a:pt x="7762" y="12240"/>
                  <a:pt x="7762" y="12240"/>
                </a:cubicBezTo>
                <a:cubicBezTo>
                  <a:pt x="8775" y="8280"/>
                  <a:pt x="8775" y="8280"/>
                  <a:pt x="8775" y="8280"/>
                </a:cubicBezTo>
                <a:cubicBezTo>
                  <a:pt x="6075" y="6120"/>
                  <a:pt x="6075" y="6120"/>
                  <a:pt x="6075" y="6120"/>
                </a:cubicBezTo>
                <a:cubicBezTo>
                  <a:pt x="9787" y="6120"/>
                  <a:pt x="9787" y="6120"/>
                  <a:pt x="9787" y="61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2150" y="6120"/>
                  <a:pt x="12150" y="6120"/>
                  <a:pt x="12150" y="6120"/>
                </a:cubicBezTo>
                <a:cubicBezTo>
                  <a:pt x="15863" y="6120"/>
                  <a:pt x="15863" y="6120"/>
                  <a:pt x="15863" y="6120"/>
                </a:cubicBezTo>
                <a:lnTo>
                  <a:pt x="12825" y="8280"/>
                </a:lnTo>
                <a:close/>
                <a:moveTo>
                  <a:pt x="20250" y="6480"/>
                </a:moveTo>
                <a:cubicBezTo>
                  <a:pt x="20250" y="7560"/>
                  <a:pt x="20250" y="9360"/>
                  <a:pt x="17550" y="10080"/>
                </a:cubicBezTo>
                <a:cubicBezTo>
                  <a:pt x="17550" y="4320"/>
                  <a:pt x="17550" y="4320"/>
                  <a:pt x="17550" y="4320"/>
                </a:cubicBezTo>
                <a:cubicBezTo>
                  <a:pt x="20250" y="4320"/>
                  <a:pt x="20250" y="4320"/>
                  <a:pt x="20250" y="4320"/>
                </a:cubicBezTo>
                <a:lnTo>
                  <a:pt x="20250" y="6480"/>
                </a:lnTo>
                <a:close/>
              </a:path>
            </a:pathLst>
          </a:custGeom>
          <a:solidFill>
            <a:srgbClr val="289B3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600"/>
              <a:buFont typeface="Trebuchet MS"/>
              <a:buNone/>
            </a:pPr>
            <a:endParaRPr sz="16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4" name="Google Shape;314;p9"/>
          <p:cNvGrpSpPr/>
          <p:nvPr/>
        </p:nvGrpSpPr>
        <p:grpSpPr>
          <a:xfrm>
            <a:off x="2737410" y="4414483"/>
            <a:ext cx="147726" cy="160036"/>
            <a:chOff x="-1" y="-1"/>
            <a:chExt cx="147725" cy="160035"/>
          </a:xfrm>
        </p:grpSpPr>
        <p:sp>
          <p:nvSpPr>
            <p:cNvPr id="315" name="Google Shape;315;p9"/>
            <p:cNvSpPr/>
            <p:nvPr/>
          </p:nvSpPr>
          <p:spPr>
            <a:xfrm>
              <a:off x="0" y="60272"/>
              <a:ext cx="14772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-1" y="-1"/>
              <a:ext cx="14772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4813146" y="2848403"/>
            <a:ext cx="4012146" cy="325708"/>
            <a:chOff x="0" y="0"/>
            <a:chExt cx="4012144" cy="325706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5684"/>
              <a:ext cx="4012144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33411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9" name="Google Shape;319;p9"/>
            <p:cNvSpPr txBox="1"/>
            <p:nvPr/>
          </p:nvSpPr>
          <p:spPr>
            <a:xfrm>
              <a:off x="1347" y="0"/>
              <a:ext cx="4009449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74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Education</a:t>
              </a:r>
              <a:endParaRPr/>
            </a:p>
          </p:txBody>
        </p:sp>
      </p:grpSp>
      <p:cxnSp>
        <p:nvCxnSpPr>
          <p:cNvPr id="320" name="Google Shape;320;p9"/>
          <p:cNvCxnSpPr/>
          <p:nvPr/>
        </p:nvCxnSpPr>
        <p:spPr>
          <a:xfrm>
            <a:off x="4813146" y="1781997"/>
            <a:ext cx="4012144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1" name="Google Shape;321;p9"/>
          <p:cNvGrpSpPr/>
          <p:nvPr/>
        </p:nvGrpSpPr>
        <p:grpSpPr>
          <a:xfrm>
            <a:off x="4813146" y="4338211"/>
            <a:ext cx="1921184" cy="325708"/>
            <a:chOff x="0" y="0"/>
            <a:chExt cx="1921182" cy="325706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5684"/>
              <a:ext cx="1921182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8206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3" name="Google Shape;323;p9"/>
            <p:cNvSpPr txBox="1"/>
            <p:nvPr/>
          </p:nvSpPr>
          <p:spPr>
            <a:xfrm>
              <a:off x="1348" y="0"/>
              <a:ext cx="1918486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4938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Expertise</a:t>
              </a: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6904108" y="4338211"/>
            <a:ext cx="1921183" cy="325708"/>
            <a:chOff x="0" y="0"/>
            <a:chExt cx="1921182" cy="325706"/>
          </a:xfrm>
        </p:grpSpPr>
        <p:sp>
          <p:nvSpPr>
            <p:cNvPr id="325" name="Google Shape;325;p9"/>
            <p:cNvSpPr/>
            <p:nvPr/>
          </p:nvSpPr>
          <p:spPr>
            <a:xfrm>
              <a:off x="0" y="35684"/>
              <a:ext cx="1921182" cy="254338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8206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6" name="Google Shape;326;p9"/>
            <p:cNvSpPr txBox="1"/>
            <p:nvPr/>
          </p:nvSpPr>
          <p:spPr>
            <a:xfrm>
              <a:off x="1348" y="0"/>
              <a:ext cx="1918486" cy="32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00" tIns="42200" rIns="42200" bIns="42200" anchor="ctr" anchorCtr="0">
              <a:noAutofit/>
            </a:bodyPr>
            <a:lstStyle/>
            <a:p>
              <a:pPr marL="0" marR="0" lvl="0" indent="4938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600"/>
                <a:buFont typeface="Trebuchet MS"/>
                <a:buNone/>
              </a:pPr>
              <a:r>
                <a:rPr lang="en-US" sz="16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Practices</a:t>
              </a:r>
              <a:endParaRPr/>
            </a:p>
          </p:txBody>
        </p:sp>
      </p:grpSp>
      <p:sp>
        <p:nvSpPr>
          <p:cNvPr id="327" name="Google Shape;327;p9"/>
          <p:cNvSpPr/>
          <p:nvPr/>
        </p:nvSpPr>
        <p:spPr>
          <a:xfrm>
            <a:off x="5150625" y="4417814"/>
            <a:ext cx="155815" cy="160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50" y="288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4050" y="0"/>
                  <a:pt x="4050" y="0"/>
                  <a:pt x="4050" y="0"/>
                </a:cubicBezTo>
                <a:cubicBezTo>
                  <a:pt x="2700" y="0"/>
                  <a:pt x="2700" y="0"/>
                  <a:pt x="2700" y="0"/>
                </a:cubicBezTo>
                <a:cubicBezTo>
                  <a:pt x="4050" y="2880"/>
                  <a:pt x="4050" y="2880"/>
                  <a:pt x="4050" y="288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7920"/>
                  <a:pt x="0" y="10800"/>
                  <a:pt x="4725" y="11520"/>
                </a:cubicBezTo>
                <a:cubicBezTo>
                  <a:pt x="5737" y="13680"/>
                  <a:pt x="7425" y="15120"/>
                  <a:pt x="9450" y="15840"/>
                </a:cubicBezTo>
                <a:cubicBezTo>
                  <a:pt x="9450" y="16200"/>
                  <a:pt x="9450" y="16920"/>
                  <a:pt x="9450" y="17280"/>
                </a:cubicBezTo>
                <a:cubicBezTo>
                  <a:pt x="9450" y="20160"/>
                  <a:pt x="4050" y="20160"/>
                  <a:pt x="2700" y="2016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8900" y="21600"/>
                  <a:pt x="18900" y="21600"/>
                  <a:pt x="18900" y="20160"/>
                </a:cubicBezTo>
                <a:cubicBezTo>
                  <a:pt x="17550" y="20160"/>
                  <a:pt x="12150" y="20160"/>
                  <a:pt x="12150" y="17280"/>
                </a:cubicBezTo>
                <a:cubicBezTo>
                  <a:pt x="12150" y="16920"/>
                  <a:pt x="12150" y="16200"/>
                  <a:pt x="12150" y="15840"/>
                </a:cubicBezTo>
                <a:cubicBezTo>
                  <a:pt x="14513" y="15120"/>
                  <a:pt x="16200" y="13680"/>
                  <a:pt x="17213" y="11520"/>
                </a:cubicBezTo>
                <a:cubicBezTo>
                  <a:pt x="21600" y="10800"/>
                  <a:pt x="21600" y="7920"/>
                  <a:pt x="21600" y="6480"/>
                </a:cubicBezTo>
                <a:cubicBezTo>
                  <a:pt x="21600" y="2880"/>
                  <a:pt x="21600" y="2880"/>
                  <a:pt x="21600" y="2880"/>
                </a:cubicBezTo>
                <a:lnTo>
                  <a:pt x="17550" y="2880"/>
                </a:lnTo>
                <a:close/>
                <a:moveTo>
                  <a:pt x="4050" y="10080"/>
                </a:moveTo>
                <a:cubicBezTo>
                  <a:pt x="1350" y="9360"/>
                  <a:pt x="1350" y="7560"/>
                  <a:pt x="1350" y="6480"/>
                </a:cubicBezTo>
                <a:cubicBezTo>
                  <a:pt x="1350" y="4320"/>
                  <a:pt x="1350" y="4320"/>
                  <a:pt x="1350" y="4320"/>
                </a:cubicBezTo>
                <a:cubicBezTo>
                  <a:pt x="4050" y="4320"/>
                  <a:pt x="4050" y="4320"/>
                  <a:pt x="4050" y="4320"/>
                </a:cubicBezTo>
                <a:lnTo>
                  <a:pt x="4050" y="10080"/>
                </a:lnTo>
                <a:close/>
                <a:moveTo>
                  <a:pt x="12825" y="8280"/>
                </a:moveTo>
                <a:cubicBezTo>
                  <a:pt x="13838" y="12240"/>
                  <a:pt x="13838" y="12240"/>
                  <a:pt x="13838" y="12240"/>
                </a:cubicBezTo>
                <a:cubicBezTo>
                  <a:pt x="10800" y="10080"/>
                  <a:pt x="10800" y="10080"/>
                  <a:pt x="10800" y="10080"/>
                </a:cubicBezTo>
                <a:cubicBezTo>
                  <a:pt x="7762" y="12240"/>
                  <a:pt x="7762" y="12240"/>
                  <a:pt x="7762" y="12240"/>
                </a:cubicBezTo>
                <a:cubicBezTo>
                  <a:pt x="8775" y="8280"/>
                  <a:pt x="8775" y="8280"/>
                  <a:pt x="8775" y="8280"/>
                </a:cubicBezTo>
                <a:cubicBezTo>
                  <a:pt x="6075" y="6120"/>
                  <a:pt x="6075" y="6120"/>
                  <a:pt x="6075" y="6120"/>
                </a:cubicBezTo>
                <a:cubicBezTo>
                  <a:pt x="9787" y="6120"/>
                  <a:pt x="9787" y="6120"/>
                  <a:pt x="9787" y="61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2150" y="6120"/>
                  <a:pt x="12150" y="6120"/>
                  <a:pt x="12150" y="6120"/>
                </a:cubicBezTo>
                <a:cubicBezTo>
                  <a:pt x="15863" y="6120"/>
                  <a:pt x="15863" y="6120"/>
                  <a:pt x="15863" y="6120"/>
                </a:cubicBezTo>
                <a:lnTo>
                  <a:pt x="12825" y="8280"/>
                </a:lnTo>
                <a:close/>
                <a:moveTo>
                  <a:pt x="20250" y="6480"/>
                </a:moveTo>
                <a:cubicBezTo>
                  <a:pt x="20250" y="7560"/>
                  <a:pt x="20250" y="9360"/>
                  <a:pt x="17550" y="10080"/>
                </a:cubicBezTo>
                <a:cubicBezTo>
                  <a:pt x="17550" y="4320"/>
                  <a:pt x="17550" y="4320"/>
                  <a:pt x="17550" y="4320"/>
                </a:cubicBezTo>
                <a:cubicBezTo>
                  <a:pt x="20250" y="4320"/>
                  <a:pt x="20250" y="4320"/>
                  <a:pt x="20250" y="4320"/>
                </a:cubicBezTo>
                <a:lnTo>
                  <a:pt x="20250" y="6480"/>
                </a:lnTo>
                <a:close/>
              </a:path>
            </a:pathLst>
          </a:custGeom>
          <a:solidFill>
            <a:srgbClr val="289B3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600"/>
              <a:buFont typeface="Trebuchet MS"/>
              <a:buNone/>
            </a:pPr>
            <a:endParaRPr sz="16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28" name="Google Shape;328;p9"/>
          <p:cNvGrpSpPr/>
          <p:nvPr/>
        </p:nvGrpSpPr>
        <p:grpSpPr>
          <a:xfrm>
            <a:off x="7245631" y="4414483"/>
            <a:ext cx="147726" cy="160036"/>
            <a:chOff x="-1" y="-1"/>
            <a:chExt cx="147725" cy="160035"/>
          </a:xfrm>
        </p:grpSpPr>
        <p:sp>
          <p:nvSpPr>
            <p:cNvPr id="329" name="Google Shape;329;p9"/>
            <p:cNvSpPr/>
            <p:nvPr/>
          </p:nvSpPr>
          <p:spPr>
            <a:xfrm>
              <a:off x="0" y="60272"/>
              <a:ext cx="14772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-1" y="-1"/>
              <a:ext cx="14772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31" name="Google Shape;331;p9"/>
          <p:cNvCxnSpPr/>
          <p:nvPr/>
        </p:nvCxnSpPr>
        <p:spPr>
          <a:xfrm>
            <a:off x="6819218" y="4707511"/>
            <a:ext cx="1" cy="1526876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BCE1C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CV">
  <p:cSld name="Template CV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10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>
                <a:solidFill>
                  <a:srgbClr val="4D4D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5" name="Google Shape;335;p10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336" name="Google Shape;336;p10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61" name="Google Shape;361;p10" descr="Picture 5"/>
          <p:cNvPicPr preferRelativeResize="0"/>
          <p:nvPr/>
        </p:nvPicPr>
        <p:blipFill rotWithShape="1">
          <a:blip r:embed="rId2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0"/>
          <p:cNvGrpSpPr/>
          <p:nvPr/>
        </p:nvGrpSpPr>
        <p:grpSpPr>
          <a:xfrm>
            <a:off x="641794" y="3002737"/>
            <a:ext cx="798540" cy="218863"/>
            <a:chOff x="0" y="0"/>
            <a:chExt cx="798539" cy="218862"/>
          </a:xfrm>
        </p:grpSpPr>
        <p:sp>
          <p:nvSpPr>
            <p:cNvPr id="363" name="Google Shape;363;p10"/>
            <p:cNvSpPr/>
            <p:nvPr/>
          </p:nvSpPr>
          <p:spPr>
            <a:xfrm>
              <a:off x="0" y="19430"/>
              <a:ext cx="798539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4" name="Google Shape;364;p10"/>
            <p:cNvSpPr txBox="1"/>
            <p:nvPr/>
          </p:nvSpPr>
          <p:spPr>
            <a:xfrm>
              <a:off x="0" y="0"/>
              <a:ext cx="798539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Expertises</a:t>
              </a:r>
              <a:endParaRPr/>
            </a:p>
          </p:txBody>
        </p:sp>
      </p:grpSp>
      <p:grpSp>
        <p:nvGrpSpPr>
          <p:cNvPr id="365" name="Google Shape;365;p10"/>
          <p:cNvGrpSpPr/>
          <p:nvPr/>
        </p:nvGrpSpPr>
        <p:grpSpPr>
          <a:xfrm>
            <a:off x="641794" y="4240851"/>
            <a:ext cx="1717964" cy="218863"/>
            <a:chOff x="0" y="0"/>
            <a:chExt cx="1717962" cy="218862"/>
          </a:xfrm>
        </p:grpSpPr>
        <p:sp>
          <p:nvSpPr>
            <p:cNvPr id="366" name="Google Shape;366;p10"/>
            <p:cNvSpPr/>
            <p:nvPr/>
          </p:nvSpPr>
          <p:spPr>
            <a:xfrm>
              <a:off x="0" y="19430"/>
              <a:ext cx="1717962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7" name="Google Shape;367;p10"/>
            <p:cNvSpPr txBox="1"/>
            <p:nvPr/>
          </p:nvSpPr>
          <p:spPr>
            <a:xfrm>
              <a:off x="0" y="0"/>
              <a:ext cx="1717962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Compétences sectorielles</a:t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641794" y="5297073"/>
            <a:ext cx="713798" cy="218863"/>
            <a:chOff x="0" y="0"/>
            <a:chExt cx="713797" cy="218862"/>
          </a:xfrm>
        </p:grpSpPr>
        <p:sp>
          <p:nvSpPr>
            <p:cNvPr id="369" name="Google Shape;369;p10"/>
            <p:cNvSpPr/>
            <p:nvPr/>
          </p:nvSpPr>
          <p:spPr>
            <a:xfrm>
              <a:off x="0" y="19430"/>
              <a:ext cx="713797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0" name="Google Shape;370;p10"/>
            <p:cNvSpPr txBox="1"/>
            <p:nvPr/>
          </p:nvSpPr>
          <p:spPr>
            <a:xfrm>
              <a:off x="0" y="0"/>
              <a:ext cx="713797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Parcours</a:t>
              </a:r>
              <a:endParaRPr/>
            </a:p>
          </p:txBody>
        </p:sp>
      </p:grpSp>
      <p:grpSp>
        <p:nvGrpSpPr>
          <p:cNvPr id="371" name="Google Shape;371;p10"/>
          <p:cNvGrpSpPr/>
          <p:nvPr/>
        </p:nvGrpSpPr>
        <p:grpSpPr>
          <a:xfrm>
            <a:off x="641794" y="2240266"/>
            <a:ext cx="797540" cy="218863"/>
            <a:chOff x="0" y="0"/>
            <a:chExt cx="797538" cy="218862"/>
          </a:xfrm>
        </p:grpSpPr>
        <p:sp>
          <p:nvSpPr>
            <p:cNvPr id="372" name="Google Shape;372;p10"/>
            <p:cNvSpPr/>
            <p:nvPr/>
          </p:nvSpPr>
          <p:spPr>
            <a:xfrm>
              <a:off x="0" y="19430"/>
              <a:ext cx="797538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3" name="Google Shape;373;p10"/>
            <p:cNvSpPr txBox="1"/>
            <p:nvPr/>
          </p:nvSpPr>
          <p:spPr>
            <a:xfrm>
              <a:off x="0" y="0"/>
              <a:ext cx="797538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Formation</a:t>
              </a: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3913837" y="2240266"/>
            <a:ext cx="1582550" cy="218863"/>
            <a:chOff x="0" y="0"/>
            <a:chExt cx="1582548" cy="218862"/>
          </a:xfrm>
        </p:grpSpPr>
        <p:sp>
          <p:nvSpPr>
            <p:cNvPr id="375" name="Google Shape;375;p10"/>
            <p:cNvSpPr/>
            <p:nvPr/>
          </p:nvSpPr>
          <p:spPr>
            <a:xfrm>
              <a:off x="0" y="19430"/>
              <a:ext cx="1582548" cy="18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900"/>
                <a:buFont typeface="Trebuchet MS"/>
                <a:buNone/>
              </a:pPr>
              <a:endParaRPr sz="9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6" name="Google Shape;376;p10"/>
            <p:cNvSpPr txBox="1"/>
            <p:nvPr/>
          </p:nvSpPr>
          <p:spPr>
            <a:xfrm>
              <a:off x="0" y="0"/>
              <a:ext cx="1582548" cy="218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225" tIns="33225" rIns="33225" bIns="33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Principales références</a:t>
              </a:r>
              <a:endParaRPr/>
            </a:p>
          </p:txBody>
        </p:sp>
      </p:grpSp>
      <p:cxnSp>
        <p:nvCxnSpPr>
          <p:cNvPr id="377" name="Google Shape;377;p10"/>
          <p:cNvCxnSpPr/>
          <p:nvPr/>
        </p:nvCxnSpPr>
        <p:spPr>
          <a:xfrm>
            <a:off x="4161914" y="770626"/>
            <a:ext cx="4277930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10"/>
          <p:cNvCxnSpPr/>
          <p:nvPr/>
        </p:nvCxnSpPr>
        <p:spPr>
          <a:xfrm>
            <a:off x="5505856" y="2349698"/>
            <a:ext cx="2933988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10"/>
          <p:cNvCxnSpPr/>
          <p:nvPr/>
        </p:nvCxnSpPr>
        <p:spPr>
          <a:xfrm>
            <a:off x="1454495" y="2349698"/>
            <a:ext cx="2121046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p10"/>
          <p:cNvCxnSpPr/>
          <p:nvPr/>
        </p:nvCxnSpPr>
        <p:spPr>
          <a:xfrm>
            <a:off x="1454493" y="3112167"/>
            <a:ext cx="2121046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10"/>
          <p:cNvCxnSpPr/>
          <p:nvPr/>
        </p:nvCxnSpPr>
        <p:spPr>
          <a:xfrm>
            <a:off x="2429585" y="4350282"/>
            <a:ext cx="1145955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10"/>
          <p:cNvCxnSpPr/>
          <p:nvPr/>
        </p:nvCxnSpPr>
        <p:spPr>
          <a:xfrm>
            <a:off x="1319671" y="5406504"/>
            <a:ext cx="2255868" cy="1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641794" y="585014"/>
            <a:ext cx="1305970" cy="14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2259622" y="585015"/>
            <a:ext cx="1812193" cy="2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Trebuchet MS"/>
              <a:buNone/>
              <a:defRPr sz="1100"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 txBox="1">
            <a:spLocks noGrp="1"/>
          </p:cNvSpPr>
          <p:nvPr>
            <p:ph type="body" idx="3"/>
          </p:nvPr>
        </p:nvSpPr>
        <p:spPr>
          <a:xfrm>
            <a:off x="2259623" y="827951"/>
            <a:ext cx="6180221" cy="2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86" name="Google Shape;386;p10"/>
          <p:cNvSpPr txBox="1">
            <a:spLocks noGrp="1"/>
          </p:cNvSpPr>
          <p:nvPr>
            <p:ph type="body" idx="4"/>
          </p:nvPr>
        </p:nvSpPr>
        <p:spPr>
          <a:xfrm>
            <a:off x="2259622" y="1172878"/>
            <a:ext cx="6180221" cy="82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87" name="Google Shape;387;p10"/>
          <p:cNvSpPr txBox="1">
            <a:spLocks noGrp="1"/>
          </p:cNvSpPr>
          <p:nvPr>
            <p:ph type="body" idx="5"/>
          </p:nvPr>
        </p:nvSpPr>
        <p:spPr>
          <a:xfrm>
            <a:off x="567105" y="2397124"/>
            <a:ext cx="3008435" cy="56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88" name="Google Shape;388;p10"/>
          <p:cNvSpPr txBox="1">
            <a:spLocks noGrp="1"/>
          </p:cNvSpPr>
          <p:nvPr>
            <p:ph type="body" idx="6"/>
          </p:nvPr>
        </p:nvSpPr>
        <p:spPr>
          <a:xfrm>
            <a:off x="567104" y="3168713"/>
            <a:ext cx="3008435" cy="102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89" name="Google Shape;389;p10"/>
          <p:cNvSpPr txBox="1">
            <a:spLocks noGrp="1"/>
          </p:cNvSpPr>
          <p:nvPr>
            <p:ph type="body" idx="7"/>
          </p:nvPr>
        </p:nvSpPr>
        <p:spPr>
          <a:xfrm>
            <a:off x="567104" y="4419944"/>
            <a:ext cx="3008435" cy="83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90" name="Google Shape;390;p10"/>
          <p:cNvSpPr txBox="1">
            <a:spLocks noGrp="1"/>
          </p:cNvSpPr>
          <p:nvPr>
            <p:ph type="body" idx="8"/>
          </p:nvPr>
        </p:nvSpPr>
        <p:spPr>
          <a:xfrm>
            <a:off x="567104" y="5476164"/>
            <a:ext cx="3008435" cy="72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  <p:sp>
        <p:nvSpPr>
          <p:cNvPr id="391" name="Google Shape;391;p10"/>
          <p:cNvSpPr txBox="1">
            <a:spLocks noGrp="1"/>
          </p:cNvSpPr>
          <p:nvPr>
            <p:ph type="body" idx="9"/>
          </p:nvPr>
        </p:nvSpPr>
        <p:spPr>
          <a:xfrm>
            <a:off x="3914735" y="2397126"/>
            <a:ext cx="4525109" cy="380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6pPr>
            <a:lvl7pPr marL="320040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7pPr>
            <a:lvl8pPr marL="365760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8pPr>
            <a:lvl9pPr marL="4114800" lvl="8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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536996"/>
            <a:ext cx="9144001" cy="321014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  <a:defRPr sz="800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1"/>
          <p:cNvGrpSpPr/>
          <p:nvPr/>
        </p:nvGrpSpPr>
        <p:grpSpPr>
          <a:xfrm>
            <a:off x="7913769" y="6585577"/>
            <a:ext cx="520452" cy="214479"/>
            <a:chOff x="0" y="0"/>
            <a:chExt cx="520451" cy="214478"/>
          </a:xfrm>
        </p:grpSpPr>
        <p:sp>
          <p:nvSpPr>
            <p:cNvPr id="9" name="Google Shape;9;p1"/>
            <p:cNvSpPr/>
            <p:nvPr/>
          </p:nvSpPr>
          <p:spPr>
            <a:xfrm>
              <a:off x="1132" y="40021"/>
              <a:ext cx="87259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2" y="17916"/>
                    <a:pt x="9669" y="18485"/>
                    <a:pt x="11758" y="18485"/>
                  </a:cubicBezTo>
                  <a:cubicBezTo>
                    <a:pt x="14138" y="18485"/>
                    <a:pt x="16125" y="17870"/>
                    <a:pt x="17716" y="16642"/>
                  </a:cubicBezTo>
                  <a:lnTo>
                    <a:pt x="19468" y="19308"/>
                  </a:lnTo>
                  <a:cubicBezTo>
                    <a:pt x="18824" y="19878"/>
                    <a:pt x="17839" y="20370"/>
                    <a:pt x="16512" y="20784"/>
                  </a:cubicBezTo>
                  <a:cubicBezTo>
                    <a:pt x="14848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5" y="16980"/>
                    <a:pt x="0" y="14349"/>
                    <a:pt x="0" y="11042"/>
                  </a:cubicBezTo>
                  <a:cubicBezTo>
                    <a:pt x="0" y="7607"/>
                    <a:pt x="1175" y="4853"/>
                    <a:pt x="3524" y="2779"/>
                  </a:cubicBezTo>
                  <a:cubicBezTo>
                    <a:pt x="5625" y="926"/>
                    <a:pt x="8112" y="0"/>
                    <a:pt x="10986" y="0"/>
                  </a:cubicBezTo>
                  <a:cubicBezTo>
                    <a:pt x="14326" y="0"/>
                    <a:pt x="16945" y="836"/>
                    <a:pt x="18842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0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2" y="3645"/>
                    <a:pt x="6526" y="4705"/>
                  </a:cubicBezTo>
                  <a:cubicBezTo>
                    <a:pt x="5328" y="5715"/>
                    <a:pt x="4648" y="6970"/>
                    <a:pt x="4489" y="8471"/>
                  </a:cubicBezTo>
                  <a:lnTo>
                    <a:pt x="17477" y="8471"/>
                  </a:lnTo>
                  <a:cubicBezTo>
                    <a:pt x="17477" y="6984"/>
                    <a:pt x="16951" y="5742"/>
                    <a:pt x="15900" y="4745"/>
                  </a:cubicBezTo>
                  <a:cubicBezTo>
                    <a:pt x="14747" y="3658"/>
                    <a:pt x="13176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07316" y="0"/>
              <a:ext cx="32638" cy="146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040"/>
                  </a:moveTo>
                  <a:lnTo>
                    <a:pt x="0" y="0"/>
                  </a:lnTo>
                  <a:lnTo>
                    <a:pt x="11100" y="0"/>
                  </a:lnTo>
                  <a:lnTo>
                    <a:pt x="11100" y="16581"/>
                  </a:lnTo>
                  <a:cubicBezTo>
                    <a:pt x="11100" y="17390"/>
                    <a:pt x="12071" y="18027"/>
                    <a:pt x="14001" y="18494"/>
                  </a:cubicBezTo>
                  <a:cubicBezTo>
                    <a:pt x="15942" y="18959"/>
                    <a:pt x="18473" y="19192"/>
                    <a:pt x="21600" y="19192"/>
                  </a:cubicBezTo>
                  <a:lnTo>
                    <a:pt x="21600" y="21600"/>
                  </a:lnTo>
                  <a:cubicBezTo>
                    <a:pt x="7199" y="21600"/>
                    <a:pt x="0" y="20080"/>
                    <a:pt x="0" y="17040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53204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2" y="11160"/>
                  </a:moveTo>
                  <a:lnTo>
                    <a:pt x="4376" y="11160"/>
                  </a:lnTo>
                  <a:cubicBezTo>
                    <a:pt x="4376" y="13596"/>
                    <a:pt x="5128" y="15467"/>
                    <a:pt x="6632" y="16776"/>
                  </a:cubicBezTo>
                  <a:cubicBezTo>
                    <a:pt x="7961" y="17916"/>
                    <a:pt x="9671" y="18485"/>
                    <a:pt x="11759" y="18485"/>
                  </a:cubicBezTo>
                  <a:cubicBezTo>
                    <a:pt x="14138" y="18485"/>
                    <a:pt x="16124" y="17870"/>
                    <a:pt x="17716" y="16642"/>
                  </a:cubicBezTo>
                  <a:lnTo>
                    <a:pt x="19467" y="19308"/>
                  </a:lnTo>
                  <a:cubicBezTo>
                    <a:pt x="18826" y="19878"/>
                    <a:pt x="17841" y="20370"/>
                    <a:pt x="16512" y="20784"/>
                  </a:cubicBezTo>
                  <a:cubicBezTo>
                    <a:pt x="14848" y="21327"/>
                    <a:pt x="12995" y="21600"/>
                    <a:pt x="10950" y="21600"/>
                  </a:cubicBezTo>
                  <a:cubicBezTo>
                    <a:pt x="8002" y="21600"/>
                    <a:pt x="5498" y="20712"/>
                    <a:pt x="3440" y="18936"/>
                  </a:cubicBezTo>
                  <a:cubicBezTo>
                    <a:pt x="1146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2" y="0"/>
                    <a:pt x="10985" y="0"/>
                  </a:cubicBezTo>
                  <a:cubicBezTo>
                    <a:pt x="14327" y="0"/>
                    <a:pt x="16946" y="836"/>
                    <a:pt x="18844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2" y="11160"/>
                  </a:cubicBezTo>
                  <a:close/>
                  <a:moveTo>
                    <a:pt x="11191" y="3114"/>
                  </a:moveTo>
                  <a:cubicBezTo>
                    <a:pt x="9337" y="3114"/>
                    <a:pt x="7781" y="3645"/>
                    <a:pt x="6526" y="4705"/>
                  </a:cubicBezTo>
                  <a:cubicBezTo>
                    <a:pt x="5328" y="5715"/>
                    <a:pt x="4649" y="6970"/>
                    <a:pt x="4488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900" y="4745"/>
                  </a:cubicBezTo>
                  <a:cubicBezTo>
                    <a:pt x="14746" y="3658"/>
                    <a:pt x="13178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47144" y="41741"/>
              <a:ext cx="86579" cy="1047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24" y="21600"/>
                  </a:moveTo>
                  <a:lnTo>
                    <a:pt x="10122" y="21600"/>
                  </a:lnTo>
                  <a:lnTo>
                    <a:pt x="0" y="0"/>
                  </a:lnTo>
                  <a:lnTo>
                    <a:pt x="4580" y="0"/>
                  </a:lnTo>
                  <a:lnTo>
                    <a:pt x="10828" y="14814"/>
                  </a:lnTo>
                  <a:lnTo>
                    <a:pt x="17218" y="0"/>
                  </a:lnTo>
                  <a:lnTo>
                    <a:pt x="21600" y="0"/>
                  </a:lnTo>
                  <a:lnTo>
                    <a:pt x="11224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40537" y="40021"/>
              <a:ext cx="87257" cy="106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1" y="11160"/>
                  </a:moveTo>
                  <a:lnTo>
                    <a:pt x="4375" y="11160"/>
                  </a:lnTo>
                  <a:cubicBezTo>
                    <a:pt x="4375" y="13596"/>
                    <a:pt x="5128" y="15467"/>
                    <a:pt x="6632" y="16776"/>
                  </a:cubicBezTo>
                  <a:cubicBezTo>
                    <a:pt x="7961" y="17916"/>
                    <a:pt x="9669" y="18485"/>
                    <a:pt x="11757" y="18485"/>
                  </a:cubicBezTo>
                  <a:cubicBezTo>
                    <a:pt x="14139" y="18485"/>
                    <a:pt x="16123" y="17870"/>
                    <a:pt x="17714" y="16642"/>
                  </a:cubicBezTo>
                  <a:lnTo>
                    <a:pt x="19469" y="19308"/>
                  </a:lnTo>
                  <a:cubicBezTo>
                    <a:pt x="18826" y="19878"/>
                    <a:pt x="17841" y="20370"/>
                    <a:pt x="16513" y="20784"/>
                  </a:cubicBezTo>
                  <a:cubicBezTo>
                    <a:pt x="14846" y="21327"/>
                    <a:pt x="12994" y="21600"/>
                    <a:pt x="10949" y="21600"/>
                  </a:cubicBezTo>
                  <a:cubicBezTo>
                    <a:pt x="8000" y="21600"/>
                    <a:pt x="5496" y="20712"/>
                    <a:pt x="3438" y="18936"/>
                  </a:cubicBezTo>
                  <a:cubicBezTo>
                    <a:pt x="1147" y="16980"/>
                    <a:pt x="0" y="14349"/>
                    <a:pt x="0" y="11042"/>
                  </a:cubicBezTo>
                  <a:cubicBezTo>
                    <a:pt x="0" y="7607"/>
                    <a:pt x="1174" y="4853"/>
                    <a:pt x="3524" y="2779"/>
                  </a:cubicBezTo>
                  <a:cubicBezTo>
                    <a:pt x="5624" y="926"/>
                    <a:pt x="8111" y="0"/>
                    <a:pt x="10986" y="0"/>
                  </a:cubicBezTo>
                  <a:cubicBezTo>
                    <a:pt x="14328" y="0"/>
                    <a:pt x="16945" y="836"/>
                    <a:pt x="18843" y="2508"/>
                  </a:cubicBezTo>
                  <a:cubicBezTo>
                    <a:pt x="20681" y="4115"/>
                    <a:pt x="21600" y="6249"/>
                    <a:pt x="21600" y="8905"/>
                  </a:cubicBezTo>
                  <a:cubicBezTo>
                    <a:pt x="21600" y="9722"/>
                    <a:pt x="21491" y="10474"/>
                    <a:pt x="21271" y="11160"/>
                  </a:cubicBezTo>
                  <a:close/>
                  <a:moveTo>
                    <a:pt x="11191" y="3114"/>
                  </a:moveTo>
                  <a:cubicBezTo>
                    <a:pt x="9336" y="3114"/>
                    <a:pt x="7780" y="3645"/>
                    <a:pt x="6525" y="4705"/>
                  </a:cubicBezTo>
                  <a:cubicBezTo>
                    <a:pt x="5328" y="5715"/>
                    <a:pt x="4649" y="6970"/>
                    <a:pt x="4489" y="8471"/>
                  </a:cubicBezTo>
                  <a:lnTo>
                    <a:pt x="17476" y="8471"/>
                  </a:lnTo>
                  <a:cubicBezTo>
                    <a:pt x="17476" y="6984"/>
                    <a:pt x="16950" y="5742"/>
                    <a:pt x="15898" y="4745"/>
                  </a:cubicBezTo>
                  <a:cubicBezTo>
                    <a:pt x="14745" y="3658"/>
                    <a:pt x="13175" y="3114"/>
                    <a:pt x="11191" y="3114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45355" y="40023"/>
              <a:ext cx="75022" cy="104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1" y="21600"/>
                  </a:moveTo>
                  <a:lnTo>
                    <a:pt x="16771" y="9269"/>
                  </a:lnTo>
                  <a:cubicBezTo>
                    <a:pt x="16771" y="7013"/>
                    <a:pt x="16335" y="5432"/>
                    <a:pt x="15461" y="4528"/>
                  </a:cubicBezTo>
                  <a:cubicBezTo>
                    <a:pt x="14585" y="3624"/>
                    <a:pt x="13120" y="3172"/>
                    <a:pt x="11067" y="3172"/>
                  </a:cubicBezTo>
                  <a:cubicBezTo>
                    <a:pt x="9965" y="3172"/>
                    <a:pt x="8810" y="3430"/>
                    <a:pt x="7604" y="3945"/>
                  </a:cubicBezTo>
                  <a:cubicBezTo>
                    <a:pt x="6399" y="4458"/>
                    <a:pt x="5473" y="5093"/>
                    <a:pt x="4830" y="5845"/>
                  </a:cubicBezTo>
                  <a:lnTo>
                    <a:pt x="4830" y="21600"/>
                  </a:lnTo>
                  <a:lnTo>
                    <a:pt x="0" y="21600"/>
                  </a:lnTo>
                  <a:lnTo>
                    <a:pt x="0" y="406"/>
                  </a:lnTo>
                  <a:lnTo>
                    <a:pt x="3309" y="406"/>
                  </a:lnTo>
                  <a:lnTo>
                    <a:pt x="4834" y="3137"/>
                  </a:lnTo>
                  <a:cubicBezTo>
                    <a:pt x="6429" y="1044"/>
                    <a:pt x="9032" y="0"/>
                    <a:pt x="12643" y="0"/>
                  </a:cubicBezTo>
                  <a:cubicBezTo>
                    <a:pt x="18615" y="0"/>
                    <a:pt x="21600" y="2825"/>
                    <a:pt x="21600" y="8472"/>
                  </a:cubicBezTo>
                  <a:lnTo>
                    <a:pt x="21600" y="21600"/>
                  </a:lnTo>
                  <a:lnTo>
                    <a:pt x="16771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0" y="171123"/>
              <a:ext cx="19617" cy="31875"/>
            </a:xfrm>
            <a:custGeom>
              <a:avLst/>
              <a:gdLst/>
              <a:ahLst/>
              <a:cxnLst/>
              <a:rect l="l" t="t" r="r" b="b"/>
              <a:pathLst>
                <a:path w="21600" h="21598" extrusionOk="0">
                  <a:moveTo>
                    <a:pt x="0" y="19967"/>
                  </a:moveTo>
                  <a:lnTo>
                    <a:pt x="2070" y="16467"/>
                  </a:lnTo>
                  <a:cubicBezTo>
                    <a:pt x="5346" y="17815"/>
                    <a:pt x="7983" y="18489"/>
                    <a:pt x="9980" y="18489"/>
                  </a:cubicBezTo>
                  <a:cubicBezTo>
                    <a:pt x="13606" y="18489"/>
                    <a:pt x="15419" y="17530"/>
                    <a:pt x="15419" y="15612"/>
                  </a:cubicBezTo>
                  <a:cubicBezTo>
                    <a:pt x="15419" y="14239"/>
                    <a:pt x="13668" y="13060"/>
                    <a:pt x="10167" y="12074"/>
                  </a:cubicBezTo>
                  <a:cubicBezTo>
                    <a:pt x="7467" y="11297"/>
                    <a:pt x="5650" y="10706"/>
                    <a:pt x="4713" y="10305"/>
                  </a:cubicBezTo>
                  <a:cubicBezTo>
                    <a:pt x="3775" y="9903"/>
                    <a:pt x="2962" y="9447"/>
                    <a:pt x="2272" y="8934"/>
                  </a:cubicBezTo>
                  <a:cubicBezTo>
                    <a:pt x="1582" y="8422"/>
                    <a:pt x="1066" y="7877"/>
                    <a:pt x="727" y="7300"/>
                  </a:cubicBezTo>
                  <a:cubicBezTo>
                    <a:pt x="387" y="6724"/>
                    <a:pt x="218" y="6105"/>
                    <a:pt x="218" y="5444"/>
                  </a:cubicBezTo>
                  <a:cubicBezTo>
                    <a:pt x="218" y="3734"/>
                    <a:pt x="1206" y="2399"/>
                    <a:pt x="3184" y="1440"/>
                  </a:cubicBezTo>
                  <a:cubicBezTo>
                    <a:pt x="5160" y="481"/>
                    <a:pt x="7746" y="0"/>
                    <a:pt x="10939" y="0"/>
                  </a:cubicBezTo>
                  <a:cubicBezTo>
                    <a:pt x="13349" y="0"/>
                    <a:pt x="16388" y="480"/>
                    <a:pt x="20055" y="1440"/>
                  </a:cubicBezTo>
                  <a:lnTo>
                    <a:pt x="18386" y="4861"/>
                  </a:lnTo>
                  <a:cubicBezTo>
                    <a:pt x="16058" y="3695"/>
                    <a:pt x="13721" y="3112"/>
                    <a:pt x="11372" y="3112"/>
                  </a:cubicBezTo>
                  <a:cubicBezTo>
                    <a:pt x="9970" y="3112"/>
                    <a:pt x="8792" y="3319"/>
                    <a:pt x="7834" y="3734"/>
                  </a:cubicBezTo>
                  <a:cubicBezTo>
                    <a:pt x="6876" y="4148"/>
                    <a:pt x="6397" y="4673"/>
                    <a:pt x="6397" y="5308"/>
                  </a:cubicBezTo>
                  <a:cubicBezTo>
                    <a:pt x="6397" y="6643"/>
                    <a:pt x="7603" y="7654"/>
                    <a:pt x="10013" y="8340"/>
                  </a:cubicBezTo>
                  <a:lnTo>
                    <a:pt x="14215" y="9545"/>
                  </a:lnTo>
                  <a:cubicBezTo>
                    <a:pt x="16790" y="10284"/>
                    <a:pt x="18665" y="11127"/>
                    <a:pt x="19838" y="12073"/>
                  </a:cubicBezTo>
                  <a:cubicBezTo>
                    <a:pt x="21013" y="13020"/>
                    <a:pt x="21600" y="14205"/>
                    <a:pt x="21600" y="15630"/>
                  </a:cubicBezTo>
                  <a:cubicBezTo>
                    <a:pt x="21600" y="17497"/>
                    <a:pt x="20559" y="18958"/>
                    <a:pt x="18479" y="20014"/>
                  </a:cubicBezTo>
                  <a:cubicBezTo>
                    <a:pt x="16397" y="21071"/>
                    <a:pt x="13514" y="21598"/>
                    <a:pt x="9826" y="21598"/>
                  </a:cubicBezTo>
                  <a:cubicBezTo>
                    <a:pt x="6346" y="21600"/>
                    <a:pt x="3070" y="21055"/>
                    <a:pt x="0" y="1996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4001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9124" y="171125"/>
              <a:ext cx="18129" cy="31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59" y="4019"/>
                  </a:moveTo>
                  <a:cubicBezTo>
                    <a:pt x="17577" y="3452"/>
                    <a:pt x="16183" y="3168"/>
                    <a:pt x="14780" y="3168"/>
                  </a:cubicBezTo>
                  <a:cubicBezTo>
                    <a:pt x="12528" y="3168"/>
                    <a:pt x="10561" y="3782"/>
                    <a:pt x="8878" y="5009"/>
                  </a:cubicBezTo>
                  <a:cubicBezTo>
                    <a:pt x="7195" y="6237"/>
                    <a:pt x="6353" y="7715"/>
                    <a:pt x="6353" y="9444"/>
                  </a:cubicBezTo>
                  <a:lnTo>
                    <a:pt x="6353" y="21600"/>
                  </a:lnTo>
                  <a:lnTo>
                    <a:pt x="0" y="21600"/>
                  </a:lnTo>
                  <a:lnTo>
                    <a:pt x="0" y="396"/>
                  </a:lnTo>
                  <a:lnTo>
                    <a:pt x="6353" y="396"/>
                  </a:lnTo>
                  <a:lnTo>
                    <a:pt x="6353" y="3782"/>
                  </a:lnTo>
                  <a:cubicBezTo>
                    <a:pt x="8670" y="1261"/>
                    <a:pt x="12115" y="0"/>
                    <a:pt x="16685" y="0"/>
                  </a:cubicBezTo>
                  <a:cubicBezTo>
                    <a:pt x="17821" y="0"/>
                    <a:pt x="19461" y="119"/>
                    <a:pt x="21600" y="357"/>
                  </a:cubicBezTo>
                  <a:lnTo>
                    <a:pt x="18959" y="401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69843" y="171123"/>
              <a:ext cx="25706" cy="3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63" y="18820"/>
                  </a:moveTo>
                  <a:cubicBezTo>
                    <a:pt x="13770" y="20675"/>
                    <a:pt x="11027" y="21600"/>
                    <a:pt x="7333" y="21600"/>
                  </a:cubicBezTo>
                  <a:cubicBezTo>
                    <a:pt x="5353" y="21600"/>
                    <a:pt x="3635" y="21007"/>
                    <a:pt x="2181" y="19821"/>
                  </a:cubicBezTo>
                  <a:cubicBezTo>
                    <a:pt x="727" y="18635"/>
                    <a:pt x="0" y="17161"/>
                    <a:pt x="0" y="15399"/>
                  </a:cubicBezTo>
                  <a:cubicBezTo>
                    <a:pt x="0" y="13286"/>
                    <a:pt x="1119" y="11501"/>
                    <a:pt x="3360" y="10042"/>
                  </a:cubicBezTo>
                  <a:cubicBezTo>
                    <a:pt x="5600" y="8585"/>
                    <a:pt x="8458" y="7855"/>
                    <a:pt x="11931" y="7855"/>
                  </a:cubicBezTo>
                  <a:cubicBezTo>
                    <a:pt x="12875" y="7855"/>
                    <a:pt x="13944" y="8024"/>
                    <a:pt x="15138" y="8361"/>
                  </a:cubicBezTo>
                  <a:cubicBezTo>
                    <a:pt x="15138" y="4992"/>
                    <a:pt x="13314" y="3306"/>
                    <a:pt x="9668" y="3306"/>
                  </a:cubicBezTo>
                  <a:cubicBezTo>
                    <a:pt x="6870" y="3306"/>
                    <a:pt x="4716" y="3927"/>
                    <a:pt x="3207" y="5172"/>
                  </a:cubicBezTo>
                  <a:lnTo>
                    <a:pt x="1321" y="2081"/>
                  </a:lnTo>
                  <a:cubicBezTo>
                    <a:pt x="2169" y="1511"/>
                    <a:pt x="3344" y="1021"/>
                    <a:pt x="4846" y="613"/>
                  </a:cubicBezTo>
                  <a:cubicBezTo>
                    <a:pt x="6347" y="205"/>
                    <a:pt x="7781" y="0"/>
                    <a:pt x="9149" y="0"/>
                  </a:cubicBezTo>
                  <a:cubicBezTo>
                    <a:pt x="12812" y="0"/>
                    <a:pt x="15473" y="687"/>
                    <a:pt x="17131" y="2061"/>
                  </a:cubicBezTo>
                  <a:cubicBezTo>
                    <a:pt x="18789" y="3434"/>
                    <a:pt x="19620" y="5618"/>
                    <a:pt x="19620" y="8613"/>
                  </a:cubicBezTo>
                  <a:lnTo>
                    <a:pt x="19620" y="16078"/>
                  </a:lnTo>
                  <a:cubicBezTo>
                    <a:pt x="19620" y="17904"/>
                    <a:pt x="20279" y="19123"/>
                    <a:pt x="21600" y="19733"/>
                  </a:cubicBezTo>
                  <a:lnTo>
                    <a:pt x="21600" y="21579"/>
                  </a:lnTo>
                  <a:cubicBezTo>
                    <a:pt x="19777" y="21579"/>
                    <a:pt x="18413" y="21366"/>
                    <a:pt x="17509" y="20938"/>
                  </a:cubicBezTo>
                  <a:cubicBezTo>
                    <a:pt x="16604" y="20512"/>
                    <a:pt x="15956" y="19805"/>
                    <a:pt x="15563" y="18820"/>
                  </a:cubicBezTo>
                  <a:close/>
                  <a:moveTo>
                    <a:pt x="15138" y="10986"/>
                  </a:moveTo>
                  <a:cubicBezTo>
                    <a:pt x="13724" y="10726"/>
                    <a:pt x="12732" y="10596"/>
                    <a:pt x="12168" y="10596"/>
                  </a:cubicBezTo>
                  <a:cubicBezTo>
                    <a:pt x="9904" y="10596"/>
                    <a:pt x="8056" y="11076"/>
                    <a:pt x="6626" y="12035"/>
                  </a:cubicBezTo>
                  <a:cubicBezTo>
                    <a:pt x="5196" y="12994"/>
                    <a:pt x="4480" y="14129"/>
                    <a:pt x="4480" y="15436"/>
                  </a:cubicBezTo>
                  <a:cubicBezTo>
                    <a:pt x="4480" y="17601"/>
                    <a:pt x="6029" y="18684"/>
                    <a:pt x="9126" y="18684"/>
                  </a:cubicBezTo>
                  <a:cubicBezTo>
                    <a:pt x="11389" y="18684"/>
                    <a:pt x="13394" y="17796"/>
                    <a:pt x="15139" y="16021"/>
                  </a:cubicBezTo>
                  <a:lnTo>
                    <a:pt x="15139" y="1098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00355" y="163179"/>
              <a:ext cx="19224" cy="3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0" y="6956"/>
                  </a:moveTo>
                  <a:lnTo>
                    <a:pt x="0" y="6956"/>
                  </a:lnTo>
                  <a:lnTo>
                    <a:pt x="0" y="4622"/>
                  </a:lnTo>
                  <a:lnTo>
                    <a:pt x="3910" y="4622"/>
                  </a:lnTo>
                  <a:lnTo>
                    <a:pt x="3910" y="1136"/>
                  </a:lnTo>
                  <a:lnTo>
                    <a:pt x="9901" y="0"/>
                  </a:lnTo>
                  <a:lnTo>
                    <a:pt x="9901" y="4622"/>
                  </a:lnTo>
                  <a:lnTo>
                    <a:pt x="19171" y="4622"/>
                  </a:lnTo>
                  <a:lnTo>
                    <a:pt x="19171" y="6956"/>
                  </a:lnTo>
                  <a:lnTo>
                    <a:pt x="9901" y="6956"/>
                  </a:lnTo>
                  <a:lnTo>
                    <a:pt x="9901" y="15235"/>
                  </a:lnTo>
                  <a:cubicBezTo>
                    <a:pt x="9901" y="16635"/>
                    <a:pt x="10379" y="17631"/>
                    <a:pt x="11336" y="18223"/>
                  </a:cubicBezTo>
                  <a:cubicBezTo>
                    <a:pt x="12293" y="18814"/>
                    <a:pt x="13832" y="19110"/>
                    <a:pt x="15956" y="19110"/>
                  </a:cubicBezTo>
                  <a:cubicBezTo>
                    <a:pt x="17490" y="19110"/>
                    <a:pt x="19077" y="18918"/>
                    <a:pt x="20718" y="18535"/>
                  </a:cubicBezTo>
                  <a:lnTo>
                    <a:pt x="21600" y="21134"/>
                  </a:lnTo>
                  <a:cubicBezTo>
                    <a:pt x="19120" y="21445"/>
                    <a:pt x="16397" y="21600"/>
                    <a:pt x="13433" y="21600"/>
                  </a:cubicBezTo>
                  <a:cubicBezTo>
                    <a:pt x="10763" y="21600"/>
                    <a:pt x="8508" y="21110"/>
                    <a:pt x="6669" y="20130"/>
                  </a:cubicBezTo>
                  <a:cubicBezTo>
                    <a:pt x="4828" y="19149"/>
                    <a:pt x="3910" y="17912"/>
                    <a:pt x="3910" y="16418"/>
                  </a:cubicBezTo>
                  <a:lnTo>
                    <a:pt x="3910" y="695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23094" y="171125"/>
              <a:ext cx="27700" cy="31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9" y="11160"/>
                  </a:moveTo>
                  <a:lnTo>
                    <a:pt x="4375" y="11160"/>
                  </a:lnTo>
                  <a:cubicBezTo>
                    <a:pt x="4375" y="13596"/>
                    <a:pt x="5126" y="15469"/>
                    <a:pt x="6630" y="16779"/>
                  </a:cubicBezTo>
                  <a:cubicBezTo>
                    <a:pt x="7957" y="17920"/>
                    <a:pt x="9665" y="18490"/>
                    <a:pt x="11751" y="18490"/>
                  </a:cubicBezTo>
                  <a:cubicBezTo>
                    <a:pt x="14128" y="18490"/>
                    <a:pt x="16112" y="17874"/>
                    <a:pt x="17703" y="16643"/>
                  </a:cubicBezTo>
                  <a:lnTo>
                    <a:pt x="19454" y="19306"/>
                  </a:lnTo>
                  <a:cubicBezTo>
                    <a:pt x="18812" y="19877"/>
                    <a:pt x="17827" y="20370"/>
                    <a:pt x="16499" y="20784"/>
                  </a:cubicBezTo>
                  <a:cubicBezTo>
                    <a:pt x="14836" y="21328"/>
                    <a:pt x="12984" y="21600"/>
                    <a:pt x="10941" y="21600"/>
                  </a:cubicBezTo>
                  <a:cubicBezTo>
                    <a:pt x="7993" y="21600"/>
                    <a:pt x="5492" y="20713"/>
                    <a:pt x="3435" y="18937"/>
                  </a:cubicBezTo>
                  <a:cubicBezTo>
                    <a:pt x="1145" y="16979"/>
                    <a:pt x="0" y="14349"/>
                    <a:pt x="0" y="11044"/>
                  </a:cubicBezTo>
                  <a:cubicBezTo>
                    <a:pt x="0" y="7608"/>
                    <a:pt x="1175" y="4854"/>
                    <a:pt x="3523" y="2780"/>
                  </a:cubicBezTo>
                  <a:cubicBezTo>
                    <a:pt x="5624" y="927"/>
                    <a:pt x="8111" y="0"/>
                    <a:pt x="10986" y="0"/>
                  </a:cubicBezTo>
                  <a:cubicBezTo>
                    <a:pt x="14326" y="0"/>
                    <a:pt x="16946" y="836"/>
                    <a:pt x="18842" y="2508"/>
                  </a:cubicBezTo>
                  <a:cubicBezTo>
                    <a:pt x="20680" y="4115"/>
                    <a:pt x="21600" y="6248"/>
                    <a:pt x="21600" y="8905"/>
                  </a:cubicBezTo>
                  <a:cubicBezTo>
                    <a:pt x="21597" y="9722"/>
                    <a:pt x="21488" y="10474"/>
                    <a:pt x="21269" y="11160"/>
                  </a:cubicBezTo>
                  <a:close/>
                  <a:moveTo>
                    <a:pt x="11180" y="3111"/>
                  </a:moveTo>
                  <a:cubicBezTo>
                    <a:pt x="9327" y="3111"/>
                    <a:pt x="7774" y="3643"/>
                    <a:pt x="6520" y="4705"/>
                  </a:cubicBezTo>
                  <a:cubicBezTo>
                    <a:pt x="5323" y="5717"/>
                    <a:pt x="4644" y="6974"/>
                    <a:pt x="4484" y="8478"/>
                  </a:cubicBezTo>
                  <a:lnTo>
                    <a:pt x="17462" y="8478"/>
                  </a:lnTo>
                  <a:cubicBezTo>
                    <a:pt x="17462" y="6988"/>
                    <a:pt x="16936" y="5743"/>
                    <a:pt x="15885" y="4744"/>
                  </a:cubicBezTo>
                  <a:cubicBezTo>
                    <a:pt x="14733" y="3655"/>
                    <a:pt x="13165" y="3111"/>
                    <a:pt x="11180" y="3111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55204" y="169720"/>
              <a:ext cx="24919" cy="44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" y="19840"/>
                  </a:moveTo>
                  <a:lnTo>
                    <a:pt x="2895" y="17736"/>
                  </a:lnTo>
                  <a:cubicBezTo>
                    <a:pt x="5587" y="18761"/>
                    <a:pt x="8067" y="19273"/>
                    <a:pt x="10338" y="19273"/>
                  </a:cubicBezTo>
                  <a:cubicBezTo>
                    <a:pt x="12430" y="19273"/>
                    <a:pt x="14080" y="19068"/>
                    <a:pt x="15288" y="18657"/>
                  </a:cubicBezTo>
                  <a:cubicBezTo>
                    <a:pt x="16496" y="18247"/>
                    <a:pt x="17100" y="17736"/>
                    <a:pt x="17100" y="17127"/>
                  </a:cubicBezTo>
                  <a:cubicBezTo>
                    <a:pt x="17100" y="15927"/>
                    <a:pt x="15576" y="15327"/>
                    <a:pt x="12527" y="15327"/>
                  </a:cubicBezTo>
                  <a:cubicBezTo>
                    <a:pt x="12008" y="15327"/>
                    <a:pt x="11068" y="15401"/>
                    <a:pt x="9706" y="15549"/>
                  </a:cubicBezTo>
                  <a:cubicBezTo>
                    <a:pt x="8343" y="15696"/>
                    <a:pt x="7281" y="15771"/>
                    <a:pt x="6519" y="15771"/>
                  </a:cubicBezTo>
                  <a:cubicBezTo>
                    <a:pt x="2821" y="15771"/>
                    <a:pt x="972" y="14977"/>
                    <a:pt x="972" y="13389"/>
                  </a:cubicBezTo>
                  <a:cubicBezTo>
                    <a:pt x="972" y="12899"/>
                    <a:pt x="1406" y="12457"/>
                    <a:pt x="2274" y="12060"/>
                  </a:cubicBezTo>
                  <a:cubicBezTo>
                    <a:pt x="3141" y="11663"/>
                    <a:pt x="4216" y="11377"/>
                    <a:pt x="5497" y="11202"/>
                  </a:cubicBezTo>
                  <a:cubicBezTo>
                    <a:pt x="1832" y="10224"/>
                    <a:pt x="0" y="8524"/>
                    <a:pt x="0" y="6106"/>
                  </a:cubicBezTo>
                  <a:cubicBezTo>
                    <a:pt x="0" y="4556"/>
                    <a:pt x="949" y="3263"/>
                    <a:pt x="2846" y="2229"/>
                  </a:cubicBezTo>
                  <a:cubicBezTo>
                    <a:pt x="4743" y="1196"/>
                    <a:pt x="7086" y="678"/>
                    <a:pt x="9876" y="678"/>
                  </a:cubicBezTo>
                  <a:cubicBezTo>
                    <a:pt x="12438" y="678"/>
                    <a:pt x="14441" y="979"/>
                    <a:pt x="15884" y="1578"/>
                  </a:cubicBezTo>
                  <a:lnTo>
                    <a:pt x="18196" y="0"/>
                  </a:lnTo>
                  <a:lnTo>
                    <a:pt x="21212" y="1620"/>
                  </a:lnTo>
                  <a:lnTo>
                    <a:pt x="18439" y="2811"/>
                  </a:lnTo>
                  <a:cubicBezTo>
                    <a:pt x="19622" y="3688"/>
                    <a:pt x="20214" y="4832"/>
                    <a:pt x="20214" y="6244"/>
                  </a:cubicBezTo>
                  <a:cubicBezTo>
                    <a:pt x="20214" y="7740"/>
                    <a:pt x="19395" y="8995"/>
                    <a:pt x="17757" y="10010"/>
                  </a:cubicBezTo>
                  <a:cubicBezTo>
                    <a:pt x="16119" y="11026"/>
                    <a:pt x="13970" y="11608"/>
                    <a:pt x="11311" y="11755"/>
                  </a:cubicBezTo>
                  <a:lnTo>
                    <a:pt x="7492" y="11977"/>
                  </a:lnTo>
                  <a:cubicBezTo>
                    <a:pt x="7038" y="12005"/>
                    <a:pt x="6430" y="12104"/>
                    <a:pt x="5668" y="12274"/>
                  </a:cubicBezTo>
                  <a:cubicBezTo>
                    <a:pt x="4905" y="12446"/>
                    <a:pt x="4525" y="12669"/>
                    <a:pt x="4525" y="12946"/>
                  </a:cubicBezTo>
                  <a:cubicBezTo>
                    <a:pt x="4525" y="13325"/>
                    <a:pt x="5319" y="13514"/>
                    <a:pt x="6909" y="13514"/>
                  </a:cubicBezTo>
                  <a:cubicBezTo>
                    <a:pt x="7605" y="13514"/>
                    <a:pt x="8692" y="13443"/>
                    <a:pt x="10168" y="13300"/>
                  </a:cubicBezTo>
                  <a:cubicBezTo>
                    <a:pt x="11643" y="13156"/>
                    <a:pt x="12738" y="13084"/>
                    <a:pt x="13452" y="13084"/>
                  </a:cubicBezTo>
                  <a:cubicBezTo>
                    <a:pt x="16014" y="13084"/>
                    <a:pt x="18013" y="13433"/>
                    <a:pt x="19447" y="14130"/>
                  </a:cubicBezTo>
                  <a:cubicBezTo>
                    <a:pt x="20883" y="14827"/>
                    <a:pt x="21600" y="15794"/>
                    <a:pt x="21600" y="17031"/>
                  </a:cubicBezTo>
                  <a:cubicBezTo>
                    <a:pt x="21600" y="18397"/>
                    <a:pt x="20525" y="19501"/>
                    <a:pt x="18377" y="20340"/>
                  </a:cubicBezTo>
                  <a:cubicBezTo>
                    <a:pt x="16227" y="21180"/>
                    <a:pt x="13507" y="21600"/>
                    <a:pt x="10216" y="21600"/>
                  </a:cubicBezTo>
                  <a:cubicBezTo>
                    <a:pt x="8529" y="21600"/>
                    <a:pt x="6753" y="21429"/>
                    <a:pt x="4889" y="21088"/>
                  </a:cubicBezTo>
                  <a:cubicBezTo>
                    <a:pt x="3025" y="20746"/>
                    <a:pt x="1524" y="20330"/>
                    <a:pt x="389" y="19840"/>
                  </a:cubicBezTo>
                  <a:close/>
                  <a:moveTo>
                    <a:pt x="10192" y="2797"/>
                  </a:moveTo>
                  <a:cubicBezTo>
                    <a:pt x="8587" y="2797"/>
                    <a:pt x="7277" y="3120"/>
                    <a:pt x="6264" y="3766"/>
                  </a:cubicBezTo>
                  <a:cubicBezTo>
                    <a:pt x="5251" y="4412"/>
                    <a:pt x="4744" y="5197"/>
                    <a:pt x="4744" y="6120"/>
                  </a:cubicBezTo>
                  <a:cubicBezTo>
                    <a:pt x="4744" y="7154"/>
                    <a:pt x="5234" y="8009"/>
                    <a:pt x="6216" y="8688"/>
                  </a:cubicBezTo>
                  <a:cubicBezTo>
                    <a:pt x="7197" y="9367"/>
                    <a:pt x="8523" y="9706"/>
                    <a:pt x="10193" y="9706"/>
                  </a:cubicBezTo>
                  <a:cubicBezTo>
                    <a:pt x="11832" y="9706"/>
                    <a:pt x="13113" y="9376"/>
                    <a:pt x="14036" y="8716"/>
                  </a:cubicBezTo>
                  <a:cubicBezTo>
                    <a:pt x="14960" y="8056"/>
                    <a:pt x="15423" y="7191"/>
                    <a:pt x="15423" y="6120"/>
                  </a:cubicBezTo>
                  <a:cubicBezTo>
                    <a:pt x="15423" y="5197"/>
                    <a:pt x="14925" y="4412"/>
                    <a:pt x="13927" y="3766"/>
                  </a:cubicBezTo>
                  <a:cubicBezTo>
                    <a:pt x="12929" y="3120"/>
                    <a:pt x="11684" y="2797"/>
                    <a:pt x="10192" y="279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82488" y="171700"/>
              <a:ext cx="27672" cy="427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4" y="18152"/>
                  </a:moveTo>
                  <a:cubicBezTo>
                    <a:pt x="11114" y="19137"/>
                    <a:pt x="9978" y="19959"/>
                    <a:pt x="8248" y="20615"/>
                  </a:cubicBezTo>
                  <a:cubicBezTo>
                    <a:pt x="6518" y="21272"/>
                    <a:pt x="4586" y="21600"/>
                    <a:pt x="2454" y="21600"/>
                  </a:cubicBezTo>
                  <a:lnTo>
                    <a:pt x="2454" y="19137"/>
                  </a:lnTo>
                  <a:cubicBezTo>
                    <a:pt x="4192" y="19137"/>
                    <a:pt x="5680" y="18870"/>
                    <a:pt x="6922" y="18333"/>
                  </a:cubicBezTo>
                  <a:cubicBezTo>
                    <a:pt x="8164" y="17797"/>
                    <a:pt x="8784" y="17143"/>
                    <a:pt x="8784" y="16370"/>
                  </a:cubicBezTo>
                  <a:cubicBezTo>
                    <a:pt x="8784" y="15520"/>
                    <a:pt x="8558" y="14683"/>
                    <a:pt x="8105" y="13857"/>
                  </a:cubicBezTo>
                  <a:cubicBezTo>
                    <a:pt x="7652" y="13031"/>
                    <a:pt x="7067" y="12010"/>
                    <a:pt x="6353" y="10793"/>
                  </a:cubicBezTo>
                  <a:lnTo>
                    <a:pt x="0" y="0"/>
                  </a:lnTo>
                  <a:lnTo>
                    <a:pt x="4250" y="0"/>
                  </a:lnTo>
                  <a:lnTo>
                    <a:pt x="11151" y="11995"/>
                  </a:lnTo>
                  <a:lnTo>
                    <a:pt x="17350" y="0"/>
                  </a:lnTo>
                  <a:lnTo>
                    <a:pt x="21600" y="0"/>
                  </a:lnTo>
                  <a:lnTo>
                    <a:pt x="11654" y="1815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0744" y="171268"/>
              <a:ext cx="25959" cy="31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67" y="13563"/>
                  </a:moveTo>
                  <a:lnTo>
                    <a:pt x="21600" y="14011"/>
                  </a:lnTo>
                  <a:cubicBezTo>
                    <a:pt x="21148" y="16385"/>
                    <a:pt x="19993" y="18244"/>
                    <a:pt x="18132" y="19586"/>
                  </a:cubicBezTo>
                  <a:cubicBezTo>
                    <a:pt x="16271" y="20928"/>
                    <a:pt x="13987" y="21600"/>
                    <a:pt x="11278" y="21600"/>
                  </a:cubicBezTo>
                  <a:cubicBezTo>
                    <a:pt x="7884" y="21600"/>
                    <a:pt x="5156" y="20675"/>
                    <a:pt x="3094" y="18827"/>
                  </a:cubicBezTo>
                  <a:cubicBezTo>
                    <a:pt x="1031" y="16978"/>
                    <a:pt x="0" y="14329"/>
                    <a:pt x="0" y="10877"/>
                  </a:cubicBezTo>
                  <a:cubicBezTo>
                    <a:pt x="0" y="8646"/>
                    <a:pt x="444" y="6694"/>
                    <a:pt x="1331" y="5021"/>
                  </a:cubicBezTo>
                  <a:cubicBezTo>
                    <a:pt x="2219" y="3347"/>
                    <a:pt x="3568" y="2092"/>
                    <a:pt x="5382" y="1255"/>
                  </a:cubicBezTo>
                  <a:cubicBezTo>
                    <a:pt x="7195" y="418"/>
                    <a:pt x="9169" y="0"/>
                    <a:pt x="11302" y="0"/>
                  </a:cubicBezTo>
                  <a:cubicBezTo>
                    <a:pt x="13995" y="0"/>
                    <a:pt x="16197" y="568"/>
                    <a:pt x="17910" y="1703"/>
                  </a:cubicBezTo>
                  <a:cubicBezTo>
                    <a:pt x="19623" y="2838"/>
                    <a:pt x="20721" y="4449"/>
                    <a:pt x="21202" y="6538"/>
                  </a:cubicBezTo>
                  <a:lnTo>
                    <a:pt x="17115" y="7063"/>
                  </a:lnTo>
                  <a:cubicBezTo>
                    <a:pt x="16726" y="5676"/>
                    <a:pt x="16038" y="4631"/>
                    <a:pt x="15049" y="3930"/>
                  </a:cubicBezTo>
                  <a:cubicBezTo>
                    <a:pt x="14060" y="3230"/>
                    <a:pt x="12866" y="2879"/>
                    <a:pt x="11464" y="2879"/>
                  </a:cubicBezTo>
                  <a:cubicBezTo>
                    <a:pt x="9348" y="2879"/>
                    <a:pt x="7627" y="3511"/>
                    <a:pt x="6304" y="4777"/>
                  </a:cubicBezTo>
                  <a:cubicBezTo>
                    <a:pt x="4981" y="6041"/>
                    <a:pt x="4319" y="8043"/>
                    <a:pt x="4319" y="10780"/>
                  </a:cubicBezTo>
                  <a:cubicBezTo>
                    <a:pt x="4319" y="13556"/>
                    <a:pt x="4958" y="15574"/>
                    <a:pt x="6234" y="16832"/>
                  </a:cubicBezTo>
                  <a:cubicBezTo>
                    <a:pt x="7510" y="18090"/>
                    <a:pt x="9176" y="18719"/>
                    <a:pt x="11231" y="18719"/>
                  </a:cubicBezTo>
                  <a:cubicBezTo>
                    <a:pt x="12880" y="18719"/>
                    <a:pt x="14259" y="18297"/>
                    <a:pt x="15364" y="17455"/>
                  </a:cubicBezTo>
                  <a:cubicBezTo>
                    <a:pt x="16469" y="16612"/>
                    <a:pt x="17171" y="15315"/>
                    <a:pt x="17467" y="13563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59487" y="171270"/>
              <a:ext cx="2792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6973"/>
                    <a:pt x="1186" y="4138"/>
                    <a:pt x="3560" y="2296"/>
                  </a:cubicBezTo>
                  <a:cubicBezTo>
                    <a:pt x="5543" y="766"/>
                    <a:pt x="7960" y="0"/>
                    <a:pt x="10810" y="0"/>
                  </a:cubicBezTo>
                  <a:cubicBezTo>
                    <a:pt x="13981" y="0"/>
                    <a:pt x="16571" y="931"/>
                    <a:pt x="18582" y="2793"/>
                  </a:cubicBezTo>
                  <a:cubicBezTo>
                    <a:pt x="20593" y="4654"/>
                    <a:pt x="21600" y="7226"/>
                    <a:pt x="21600" y="10508"/>
                  </a:cubicBezTo>
                  <a:cubicBezTo>
                    <a:pt x="21600" y="13167"/>
                    <a:pt x="21155" y="15260"/>
                    <a:pt x="20265" y="16784"/>
                  </a:cubicBezTo>
                  <a:cubicBezTo>
                    <a:pt x="19376" y="18308"/>
                    <a:pt x="18080" y="19492"/>
                    <a:pt x="16380" y="20335"/>
                  </a:cubicBezTo>
                  <a:cubicBezTo>
                    <a:pt x="14679" y="21178"/>
                    <a:pt x="12823" y="21600"/>
                    <a:pt x="10811" y="21600"/>
                  </a:cubicBezTo>
                  <a:cubicBezTo>
                    <a:pt x="7584" y="21600"/>
                    <a:pt x="4975" y="20673"/>
                    <a:pt x="2987" y="18817"/>
                  </a:cubicBezTo>
                  <a:cubicBezTo>
                    <a:pt x="995" y="16962"/>
                    <a:pt x="0" y="14289"/>
                    <a:pt x="0" y="10800"/>
                  </a:cubicBezTo>
                  <a:close/>
                  <a:moveTo>
                    <a:pt x="4016" y="10800"/>
                  </a:moveTo>
                  <a:cubicBezTo>
                    <a:pt x="4016" y="13447"/>
                    <a:pt x="4659" y="15428"/>
                    <a:pt x="5948" y="16744"/>
                  </a:cubicBezTo>
                  <a:cubicBezTo>
                    <a:pt x="7235" y="18062"/>
                    <a:pt x="8857" y="18720"/>
                    <a:pt x="10809" y="18720"/>
                  </a:cubicBezTo>
                  <a:cubicBezTo>
                    <a:pt x="12749" y="18720"/>
                    <a:pt x="14363" y="18059"/>
                    <a:pt x="15651" y="16735"/>
                  </a:cubicBezTo>
                  <a:cubicBezTo>
                    <a:pt x="16939" y="15413"/>
                    <a:pt x="17583" y="13395"/>
                    <a:pt x="17583" y="10684"/>
                  </a:cubicBezTo>
                  <a:cubicBezTo>
                    <a:pt x="17583" y="8128"/>
                    <a:pt x="16935" y="6192"/>
                    <a:pt x="15640" y="4875"/>
                  </a:cubicBezTo>
                  <a:cubicBezTo>
                    <a:pt x="14345" y="3558"/>
                    <a:pt x="12734" y="2899"/>
                    <a:pt x="10809" y="2899"/>
                  </a:cubicBezTo>
                  <a:cubicBezTo>
                    <a:pt x="8856" y="2899"/>
                    <a:pt x="7235" y="3555"/>
                    <a:pt x="5948" y="4865"/>
                  </a:cubicBezTo>
                  <a:cubicBezTo>
                    <a:pt x="4659" y="6175"/>
                    <a:pt x="4016" y="8153"/>
                    <a:pt x="4016" y="10800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93676" y="171270"/>
              <a:ext cx="24218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3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323962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354951" y="171955"/>
              <a:ext cx="24162" cy="311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2" y="21122"/>
                  </a:moveTo>
                  <a:lnTo>
                    <a:pt x="17562" y="18020"/>
                  </a:lnTo>
                  <a:cubicBezTo>
                    <a:pt x="15487" y="20407"/>
                    <a:pt x="12669" y="21600"/>
                    <a:pt x="9108" y="21600"/>
                  </a:cubicBezTo>
                  <a:cubicBezTo>
                    <a:pt x="7535" y="21600"/>
                    <a:pt x="6067" y="21361"/>
                    <a:pt x="4704" y="20884"/>
                  </a:cubicBezTo>
                  <a:cubicBezTo>
                    <a:pt x="3341" y="20407"/>
                    <a:pt x="2329" y="19807"/>
                    <a:pt x="1669" y="19085"/>
                  </a:cubicBezTo>
                  <a:cubicBezTo>
                    <a:pt x="1007" y="18362"/>
                    <a:pt x="544" y="17477"/>
                    <a:pt x="276" y="16430"/>
                  </a:cubicBezTo>
                  <a:cubicBezTo>
                    <a:pt x="91" y="15727"/>
                    <a:pt x="0" y="14613"/>
                    <a:pt x="0" y="13088"/>
                  </a:cubicBezTo>
                  <a:lnTo>
                    <a:pt x="0" y="2"/>
                  </a:lnTo>
                  <a:lnTo>
                    <a:pt x="4515" y="2"/>
                  </a:lnTo>
                  <a:lnTo>
                    <a:pt x="4515" y="11715"/>
                  </a:lnTo>
                  <a:cubicBezTo>
                    <a:pt x="4515" y="13585"/>
                    <a:pt x="4606" y="14845"/>
                    <a:pt x="4791" y="15494"/>
                  </a:cubicBezTo>
                  <a:cubicBezTo>
                    <a:pt x="5075" y="16436"/>
                    <a:pt x="5677" y="17174"/>
                    <a:pt x="6598" y="17712"/>
                  </a:cubicBezTo>
                  <a:cubicBezTo>
                    <a:pt x="7517" y="18249"/>
                    <a:pt x="8655" y="18517"/>
                    <a:pt x="10008" y="18517"/>
                  </a:cubicBezTo>
                  <a:cubicBezTo>
                    <a:pt x="11363" y="18517"/>
                    <a:pt x="12635" y="18242"/>
                    <a:pt x="13823" y="17691"/>
                  </a:cubicBezTo>
                  <a:cubicBezTo>
                    <a:pt x="15010" y="17141"/>
                    <a:pt x="15850" y="16392"/>
                    <a:pt x="16344" y="15443"/>
                  </a:cubicBezTo>
                  <a:cubicBezTo>
                    <a:pt x="16837" y="14495"/>
                    <a:pt x="17084" y="13120"/>
                    <a:pt x="17084" y="11317"/>
                  </a:cubicBezTo>
                  <a:lnTo>
                    <a:pt x="17084" y="0"/>
                  </a:lnTo>
                  <a:lnTo>
                    <a:pt x="21600" y="0"/>
                  </a:lnTo>
                  <a:lnTo>
                    <a:pt x="21600" y="21121"/>
                  </a:lnTo>
                  <a:lnTo>
                    <a:pt x="17562" y="2112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83434" y="160366"/>
              <a:ext cx="12701" cy="42061"/>
            </a:xfrm>
            <a:prstGeom prst="rect">
              <a:avLst/>
            </a:pr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397706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5" y="18987"/>
                  </a:moveTo>
                  <a:lnTo>
                    <a:pt x="21600" y="21361"/>
                  </a:lnTo>
                  <a:cubicBezTo>
                    <a:pt x="19487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1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5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415085" y="171270"/>
              <a:ext cx="27444" cy="31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3" y="18583"/>
                  </a:moveTo>
                  <a:cubicBezTo>
                    <a:pt x="15181" y="19687"/>
                    <a:pt x="13763" y="20464"/>
                    <a:pt x="12402" y="20918"/>
                  </a:cubicBezTo>
                  <a:cubicBezTo>
                    <a:pt x="11039" y="21372"/>
                    <a:pt x="9578" y="21600"/>
                    <a:pt x="8018" y="21600"/>
                  </a:cubicBezTo>
                  <a:cubicBezTo>
                    <a:pt x="5440" y="21600"/>
                    <a:pt x="3459" y="21046"/>
                    <a:pt x="2075" y="19936"/>
                  </a:cubicBezTo>
                  <a:cubicBezTo>
                    <a:pt x="690" y="18826"/>
                    <a:pt x="0" y="17410"/>
                    <a:pt x="0" y="15684"/>
                  </a:cubicBezTo>
                  <a:cubicBezTo>
                    <a:pt x="0" y="14672"/>
                    <a:pt x="261" y="13747"/>
                    <a:pt x="784" y="12911"/>
                  </a:cubicBezTo>
                  <a:cubicBezTo>
                    <a:pt x="1307" y="12074"/>
                    <a:pt x="1991" y="11403"/>
                    <a:pt x="2839" y="10898"/>
                  </a:cubicBezTo>
                  <a:cubicBezTo>
                    <a:pt x="3685" y="10391"/>
                    <a:pt x="4638" y="10010"/>
                    <a:pt x="5698" y="9750"/>
                  </a:cubicBezTo>
                  <a:cubicBezTo>
                    <a:pt x="6479" y="9569"/>
                    <a:pt x="7656" y="9393"/>
                    <a:pt x="9232" y="9225"/>
                  </a:cubicBezTo>
                  <a:cubicBezTo>
                    <a:pt x="12441" y="8887"/>
                    <a:pt x="14806" y="8485"/>
                    <a:pt x="16322" y="8018"/>
                  </a:cubicBezTo>
                  <a:cubicBezTo>
                    <a:pt x="16337" y="7538"/>
                    <a:pt x="16344" y="7233"/>
                    <a:pt x="16344" y="7103"/>
                  </a:cubicBezTo>
                  <a:cubicBezTo>
                    <a:pt x="16344" y="5676"/>
                    <a:pt x="15967" y="4671"/>
                    <a:pt x="15217" y="4087"/>
                  </a:cubicBezTo>
                  <a:cubicBezTo>
                    <a:pt x="14201" y="3296"/>
                    <a:pt x="12692" y="2900"/>
                    <a:pt x="10689" y="2900"/>
                  </a:cubicBezTo>
                  <a:cubicBezTo>
                    <a:pt x="8818" y="2900"/>
                    <a:pt x="7439" y="3189"/>
                    <a:pt x="6547" y="3766"/>
                  </a:cubicBezTo>
                  <a:cubicBezTo>
                    <a:pt x="5657" y="4344"/>
                    <a:pt x="4997" y="5365"/>
                    <a:pt x="4571" y="6831"/>
                  </a:cubicBezTo>
                  <a:lnTo>
                    <a:pt x="683" y="6364"/>
                  </a:lnTo>
                  <a:cubicBezTo>
                    <a:pt x="1037" y="4898"/>
                    <a:pt x="1618" y="3715"/>
                    <a:pt x="2428" y="2812"/>
                  </a:cubicBezTo>
                  <a:cubicBezTo>
                    <a:pt x="3238" y="1911"/>
                    <a:pt x="4409" y="1216"/>
                    <a:pt x="5940" y="730"/>
                  </a:cubicBezTo>
                  <a:cubicBezTo>
                    <a:pt x="7472" y="244"/>
                    <a:pt x="9246" y="0"/>
                    <a:pt x="11263" y="0"/>
                  </a:cubicBezTo>
                  <a:cubicBezTo>
                    <a:pt x="13265" y="0"/>
                    <a:pt x="14893" y="207"/>
                    <a:pt x="16144" y="622"/>
                  </a:cubicBezTo>
                  <a:cubicBezTo>
                    <a:pt x="17396" y="1037"/>
                    <a:pt x="18317" y="1559"/>
                    <a:pt x="18906" y="2189"/>
                  </a:cubicBezTo>
                  <a:cubicBezTo>
                    <a:pt x="19494" y="2817"/>
                    <a:pt x="19907" y="3612"/>
                    <a:pt x="20142" y="4572"/>
                  </a:cubicBezTo>
                  <a:cubicBezTo>
                    <a:pt x="20275" y="5169"/>
                    <a:pt x="20341" y="6246"/>
                    <a:pt x="20341" y="7803"/>
                  </a:cubicBezTo>
                  <a:lnTo>
                    <a:pt x="20341" y="12473"/>
                  </a:lnTo>
                  <a:cubicBezTo>
                    <a:pt x="20341" y="15728"/>
                    <a:pt x="20425" y="17789"/>
                    <a:pt x="20595" y="18651"/>
                  </a:cubicBezTo>
                  <a:cubicBezTo>
                    <a:pt x="20764" y="19514"/>
                    <a:pt x="21099" y="20341"/>
                    <a:pt x="21600" y="21132"/>
                  </a:cubicBezTo>
                  <a:lnTo>
                    <a:pt x="17447" y="21132"/>
                  </a:lnTo>
                  <a:cubicBezTo>
                    <a:pt x="17036" y="20406"/>
                    <a:pt x="16771" y="19556"/>
                    <a:pt x="16653" y="18583"/>
                  </a:cubicBezTo>
                  <a:close/>
                  <a:moveTo>
                    <a:pt x="16322" y="10761"/>
                  </a:moveTo>
                  <a:cubicBezTo>
                    <a:pt x="14878" y="11280"/>
                    <a:pt x="12715" y="11721"/>
                    <a:pt x="9828" y="12084"/>
                  </a:cubicBezTo>
                  <a:cubicBezTo>
                    <a:pt x="8195" y="12291"/>
                    <a:pt x="7038" y="12525"/>
                    <a:pt x="6361" y="12784"/>
                  </a:cubicBezTo>
                  <a:cubicBezTo>
                    <a:pt x="5683" y="13044"/>
                    <a:pt x="5161" y="13423"/>
                    <a:pt x="4792" y="13923"/>
                  </a:cubicBezTo>
                  <a:cubicBezTo>
                    <a:pt x="4424" y="14423"/>
                    <a:pt x="4241" y="14977"/>
                    <a:pt x="4241" y="15587"/>
                  </a:cubicBezTo>
                  <a:cubicBezTo>
                    <a:pt x="4241" y="16521"/>
                    <a:pt x="4641" y="17299"/>
                    <a:pt x="5444" y="17923"/>
                  </a:cubicBezTo>
                  <a:cubicBezTo>
                    <a:pt x="6247" y="18545"/>
                    <a:pt x="7421" y="18856"/>
                    <a:pt x="8967" y="18856"/>
                  </a:cubicBezTo>
                  <a:cubicBezTo>
                    <a:pt x="10498" y="18856"/>
                    <a:pt x="11861" y="18561"/>
                    <a:pt x="13053" y="17971"/>
                  </a:cubicBezTo>
                  <a:cubicBezTo>
                    <a:pt x="14246" y="17381"/>
                    <a:pt x="15123" y="16574"/>
                    <a:pt x="15682" y="15548"/>
                  </a:cubicBezTo>
                  <a:cubicBezTo>
                    <a:pt x="16109" y="14757"/>
                    <a:pt x="16323" y="13589"/>
                    <a:pt x="16323" y="12046"/>
                  </a:cubicBezTo>
                  <a:lnTo>
                    <a:pt x="16323" y="10761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449102" y="171270"/>
              <a:ext cx="24219" cy="3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476"/>
                  </a:lnTo>
                  <a:lnTo>
                    <a:pt x="4055" y="476"/>
                  </a:lnTo>
                  <a:lnTo>
                    <a:pt x="4055" y="3480"/>
                  </a:lnTo>
                  <a:cubicBezTo>
                    <a:pt x="6007" y="1159"/>
                    <a:pt x="8827" y="0"/>
                    <a:pt x="12515" y="0"/>
                  </a:cubicBezTo>
                  <a:cubicBezTo>
                    <a:pt x="14117" y="0"/>
                    <a:pt x="15589" y="229"/>
                    <a:pt x="16932" y="686"/>
                  </a:cubicBezTo>
                  <a:cubicBezTo>
                    <a:pt x="18275" y="1143"/>
                    <a:pt x="19281" y="1743"/>
                    <a:pt x="19947" y="2485"/>
                  </a:cubicBezTo>
                  <a:cubicBezTo>
                    <a:pt x="20615" y="3229"/>
                    <a:pt x="21083" y="4110"/>
                    <a:pt x="21349" y="5131"/>
                  </a:cubicBezTo>
                  <a:cubicBezTo>
                    <a:pt x="21516" y="5795"/>
                    <a:pt x="21600" y="6955"/>
                    <a:pt x="21600" y="8611"/>
                  </a:cubicBezTo>
                  <a:lnTo>
                    <a:pt x="21600" y="21599"/>
                  </a:lnTo>
                  <a:lnTo>
                    <a:pt x="17096" y="21599"/>
                  </a:lnTo>
                  <a:lnTo>
                    <a:pt x="17096" y="8750"/>
                  </a:lnTo>
                  <a:cubicBezTo>
                    <a:pt x="17096" y="7292"/>
                    <a:pt x="16920" y="6201"/>
                    <a:pt x="16570" y="5478"/>
                  </a:cubicBezTo>
                  <a:cubicBezTo>
                    <a:pt x="16220" y="4756"/>
                    <a:pt x="15598" y="4179"/>
                    <a:pt x="14705" y="3748"/>
                  </a:cubicBezTo>
                  <a:cubicBezTo>
                    <a:pt x="13813" y="3317"/>
                    <a:pt x="12766" y="3102"/>
                    <a:pt x="11564" y="3102"/>
                  </a:cubicBezTo>
                  <a:cubicBezTo>
                    <a:pt x="9645" y="3102"/>
                    <a:pt x="7989" y="3585"/>
                    <a:pt x="6597" y="4553"/>
                  </a:cubicBezTo>
                  <a:cubicBezTo>
                    <a:pt x="5204" y="5522"/>
                    <a:pt x="4507" y="7357"/>
                    <a:pt x="4507" y="10063"/>
                  </a:cubicBezTo>
                  <a:lnTo>
                    <a:pt x="4507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478632" y="161314"/>
              <a:ext cx="14537" cy="4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16" y="18987"/>
                  </a:moveTo>
                  <a:lnTo>
                    <a:pt x="21600" y="21361"/>
                  </a:lnTo>
                  <a:cubicBezTo>
                    <a:pt x="19488" y="21520"/>
                    <a:pt x="17598" y="21600"/>
                    <a:pt x="15929" y="21600"/>
                  </a:cubicBezTo>
                  <a:cubicBezTo>
                    <a:pt x="13205" y="21600"/>
                    <a:pt x="11092" y="21446"/>
                    <a:pt x="9591" y="21137"/>
                  </a:cubicBezTo>
                  <a:cubicBezTo>
                    <a:pt x="8090" y="20829"/>
                    <a:pt x="7033" y="20423"/>
                    <a:pt x="6422" y="19920"/>
                  </a:cubicBezTo>
                  <a:cubicBezTo>
                    <a:pt x="5810" y="19418"/>
                    <a:pt x="5505" y="18361"/>
                    <a:pt x="5505" y="16748"/>
                  </a:cubicBezTo>
                  <a:lnTo>
                    <a:pt x="5505" y="7628"/>
                  </a:lnTo>
                  <a:lnTo>
                    <a:pt x="0" y="7628"/>
                  </a:lnTo>
                  <a:lnTo>
                    <a:pt x="0" y="5537"/>
                  </a:lnTo>
                  <a:lnTo>
                    <a:pt x="5505" y="5537"/>
                  </a:lnTo>
                  <a:lnTo>
                    <a:pt x="5505" y="1612"/>
                  </a:lnTo>
                  <a:lnTo>
                    <a:pt x="12969" y="0"/>
                  </a:lnTo>
                  <a:lnTo>
                    <a:pt x="12969" y="5537"/>
                  </a:lnTo>
                  <a:lnTo>
                    <a:pt x="20517" y="5537"/>
                  </a:lnTo>
                  <a:lnTo>
                    <a:pt x="20517" y="7628"/>
                  </a:lnTo>
                  <a:lnTo>
                    <a:pt x="12969" y="7628"/>
                  </a:lnTo>
                  <a:lnTo>
                    <a:pt x="12969" y="16898"/>
                  </a:lnTo>
                  <a:cubicBezTo>
                    <a:pt x="12969" y="17664"/>
                    <a:pt x="13101" y="18157"/>
                    <a:pt x="13365" y="18376"/>
                  </a:cubicBezTo>
                  <a:cubicBezTo>
                    <a:pt x="13630" y="18595"/>
                    <a:pt x="14061" y="18769"/>
                    <a:pt x="14658" y="18898"/>
                  </a:cubicBezTo>
                  <a:cubicBezTo>
                    <a:pt x="15255" y="19028"/>
                    <a:pt x="16110" y="19092"/>
                    <a:pt x="17222" y="19092"/>
                  </a:cubicBezTo>
                  <a:cubicBezTo>
                    <a:pt x="18054" y="19092"/>
                    <a:pt x="19153" y="19057"/>
                    <a:pt x="20516" y="18987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495701" y="171270"/>
              <a:ext cx="24750" cy="318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4964"/>
                  </a:moveTo>
                  <a:lnTo>
                    <a:pt x="4359" y="14419"/>
                  </a:lnTo>
                  <a:cubicBezTo>
                    <a:pt x="4605" y="15808"/>
                    <a:pt x="5286" y="16871"/>
                    <a:pt x="6405" y="17610"/>
                  </a:cubicBezTo>
                  <a:cubicBezTo>
                    <a:pt x="7522" y="18349"/>
                    <a:pt x="9086" y="18720"/>
                    <a:pt x="11094" y="18720"/>
                  </a:cubicBezTo>
                  <a:cubicBezTo>
                    <a:pt x="13119" y="18720"/>
                    <a:pt x="14622" y="18393"/>
                    <a:pt x="15601" y="17737"/>
                  </a:cubicBezTo>
                  <a:cubicBezTo>
                    <a:pt x="16580" y="17082"/>
                    <a:pt x="17070" y="16313"/>
                    <a:pt x="17070" y="15431"/>
                  </a:cubicBezTo>
                  <a:cubicBezTo>
                    <a:pt x="17070" y="14639"/>
                    <a:pt x="16638" y="14017"/>
                    <a:pt x="15772" y="13563"/>
                  </a:cubicBezTo>
                  <a:cubicBezTo>
                    <a:pt x="15169" y="13251"/>
                    <a:pt x="13666" y="12856"/>
                    <a:pt x="11266" y="12377"/>
                  </a:cubicBezTo>
                  <a:cubicBezTo>
                    <a:pt x="8033" y="11727"/>
                    <a:pt x="5792" y="11167"/>
                    <a:pt x="4542" y="10693"/>
                  </a:cubicBezTo>
                  <a:cubicBezTo>
                    <a:pt x="3293" y="10220"/>
                    <a:pt x="2345" y="9565"/>
                    <a:pt x="1702" y="8728"/>
                  </a:cubicBezTo>
                  <a:cubicBezTo>
                    <a:pt x="1056" y="7891"/>
                    <a:pt x="735" y="6967"/>
                    <a:pt x="735" y="5955"/>
                  </a:cubicBezTo>
                  <a:cubicBezTo>
                    <a:pt x="735" y="5033"/>
                    <a:pt x="999" y="4181"/>
                    <a:pt x="1530" y="3396"/>
                  </a:cubicBezTo>
                  <a:cubicBezTo>
                    <a:pt x="2060" y="2611"/>
                    <a:pt x="2783" y="1959"/>
                    <a:pt x="3698" y="1440"/>
                  </a:cubicBezTo>
                  <a:cubicBezTo>
                    <a:pt x="4383" y="1038"/>
                    <a:pt x="5318" y="698"/>
                    <a:pt x="6501" y="418"/>
                  </a:cubicBezTo>
                  <a:cubicBezTo>
                    <a:pt x="7685" y="139"/>
                    <a:pt x="8954" y="0"/>
                    <a:pt x="10310" y="0"/>
                  </a:cubicBezTo>
                  <a:cubicBezTo>
                    <a:pt x="12350" y="0"/>
                    <a:pt x="14143" y="234"/>
                    <a:pt x="15687" y="700"/>
                  </a:cubicBezTo>
                  <a:cubicBezTo>
                    <a:pt x="17229" y="1168"/>
                    <a:pt x="18369" y="1800"/>
                    <a:pt x="19103" y="2598"/>
                  </a:cubicBezTo>
                  <a:cubicBezTo>
                    <a:pt x="19839" y="3396"/>
                    <a:pt x="20344" y="4462"/>
                    <a:pt x="20622" y="5799"/>
                  </a:cubicBezTo>
                  <a:lnTo>
                    <a:pt x="16311" y="6266"/>
                  </a:lnTo>
                  <a:cubicBezTo>
                    <a:pt x="16114" y="5203"/>
                    <a:pt x="15547" y="4372"/>
                    <a:pt x="14609" y="3775"/>
                  </a:cubicBezTo>
                  <a:cubicBezTo>
                    <a:pt x="13669" y="3179"/>
                    <a:pt x="12344" y="2880"/>
                    <a:pt x="10629" y="2880"/>
                  </a:cubicBezTo>
                  <a:cubicBezTo>
                    <a:pt x="8603" y="2880"/>
                    <a:pt x="7160" y="3147"/>
                    <a:pt x="6293" y="3679"/>
                  </a:cubicBezTo>
                  <a:cubicBezTo>
                    <a:pt x="5428" y="4210"/>
                    <a:pt x="4995" y="4833"/>
                    <a:pt x="4995" y="5547"/>
                  </a:cubicBezTo>
                  <a:cubicBezTo>
                    <a:pt x="4995" y="6001"/>
                    <a:pt x="5175" y="6409"/>
                    <a:pt x="5534" y="6772"/>
                  </a:cubicBezTo>
                  <a:cubicBezTo>
                    <a:pt x="5893" y="7148"/>
                    <a:pt x="6456" y="7460"/>
                    <a:pt x="7224" y="7706"/>
                  </a:cubicBezTo>
                  <a:cubicBezTo>
                    <a:pt x="7665" y="7836"/>
                    <a:pt x="8962" y="8135"/>
                    <a:pt x="11118" y="8600"/>
                  </a:cubicBezTo>
                  <a:cubicBezTo>
                    <a:pt x="14237" y="9262"/>
                    <a:pt x="16413" y="9804"/>
                    <a:pt x="17646" y="10226"/>
                  </a:cubicBezTo>
                  <a:cubicBezTo>
                    <a:pt x="18878" y="10647"/>
                    <a:pt x="19845" y="11260"/>
                    <a:pt x="20548" y="12065"/>
                  </a:cubicBezTo>
                  <a:cubicBezTo>
                    <a:pt x="21249" y="12870"/>
                    <a:pt x="21600" y="13868"/>
                    <a:pt x="21600" y="15061"/>
                  </a:cubicBezTo>
                  <a:cubicBezTo>
                    <a:pt x="21600" y="16229"/>
                    <a:pt x="21172" y="17328"/>
                    <a:pt x="20315" y="18359"/>
                  </a:cubicBezTo>
                  <a:cubicBezTo>
                    <a:pt x="19457" y="19391"/>
                    <a:pt x="18221" y="20189"/>
                    <a:pt x="16605" y="20753"/>
                  </a:cubicBezTo>
                  <a:cubicBezTo>
                    <a:pt x="14987" y="21317"/>
                    <a:pt x="13159" y="21600"/>
                    <a:pt x="11118" y="21600"/>
                  </a:cubicBezTo>
                  <a:cubicBezTo>
                    <a:pt x="7739" y="21600"/>
                    <a:pt x="5163" y="21042"/>
                    <a:pt x="3391" y="19926"/>
                  </a:cubicBezTo>
                  <a:cubicBezTo>
                    <a:pt x="1619" y="18810"/>
                    <a:pt x="490" y="17158"/>
                    <a:pt x="0" y="14964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600"/>
                <a:buFont typeface="Trebuchet MS"/>
                <a:buNone/>
              </a:pPr>
              <a:endParaRPr sz="16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4" name="Google Shape;34;p1" descr="Picture 5"/>
          <p:cNvPicPr preferRelativeResize="0"/>
          <p:nvPr/>
        </p:nvPicPr>
        <p:blipFill rotWithShape="1">
          <a:blip r:embed="rId14">
            <a:alphaModFix/>
          </a:blip>
          <a:srcRect t="32685" b="33606"/>
          <a:stretch/>
        </p:blipFill>
        <p:spPr>
          <a:xfrm>
            <a:off x="109541" y="6539218"/>
            <a:ext cx="945721" cy="3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C6C6C"/>
              </a:buClr>
              <a:buSzPts val="600"/>
              <a:buFont typeface="Arial"/>
              <a:buChar char=""/>
              <a:defRPr sz="12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/>
          <p:nvPr/>
        </p:nvSpPr>
        <p:spPr>
          <a:xfrm>
            <a:off x="2" y="6536996"/>
            <a:ext cx="9143999" cy="321013"/>
          </a:xfrm>
          <a:prstGeom prst="rect">
            <a:avLst/>
          </a:prstGeom>
          <a:solidFill>
            <a:srgbClr val="D8FAD9"/>
          </a:solidFill>
          <a:ln>
            <a:noFill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Trebuchet MS"/>
              <a:buNone/>
            </a:pPr>
            <a:endParaRPr sz="1292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/>
          </p:nvPr>
        </p:nvSpPr>
        <p:spPr>
          <a:xfrm>
            <a:off x="152861" y="146048"/>
            <a:ext cx="8806154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722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722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722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722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4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4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4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4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/>
          <p:nvPr/>
        </p:nvSpPr>
        <p:spPr>
          <a:xfrm>
            <a:off x="8575676" y="6616043"/>
            <a:ext cx="427038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31" b="0" i="0" u="none" strike="noStrike" cap="non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968" b="0" i="0" u="none" strike="noStrike" cap="none">
              <a:solidFill>
                <a:srgbClr val="4D4D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Google Shape;501;p13"/>
          <p:cNvSpPr txBox="1">
            <a:spLocks noGrp="1"/>
          </p:cNvSpPr>
          <p:nvPr>
            <p:ph type="body" idx="1"/>
          </p:nvPr>
        </p:nvSpPr>
        <p:spPr>
          <a:xfrm>
            <a:off x="152861" y="942560"/>
            <a:ext cx="8806154" cy="5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0642" algn="l" rtl="0">
              <a:spcBef>
                <a:spcPts val="452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Char char="•"/>
              <a:defRPr sz="1292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8958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958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98958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98957" algn="l" rtl="0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ts val="1108"/>
              <a:buFont typeface="Arial"/>
              <a:buChar char="•"/>
              <a:defRPr sz="1108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7210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87210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87210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87210" algn="l" rtl="0">
              <a:spcBef>
                <a:spcPts val="369"/>
              </a:spcBef>
              <a:spcAft>
                <a:spcPts val="0"/>
              </a:spcAft>
              <a:buClr>
                <a:srgbClr val="FF6800"/>
              </a:buClr>
              <a:buSzPts val="923"/>
              <a:buFont typeface="Arial"/>
              <a:buChar char="●"/>
              <a:defRPr sz="184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grpSp>
        <p:nvGrpSpPr>
          <p:cNvPr id="502" name="Google Shape;502;p13"/>
          <p:cNvGrpSpPr/>
          <p:nvPr/>
        </p:nvGrpSpPr>
        <p:grpSpPr>
          <a:xfrm>
            <a:off x="7912848" y="6584579"/>
            <a:ext cx="521540" cy="216312"/>
            <a:chOff x="2428087" y="1950365"/>
            <a:chExt cx="4042782" cy="1547784"/>
          </a:xfrm>
        </p:grpSpPr>
        <p:sp>
          <p:nvSpPr>
            <p:cNvPr id="503" name="Google Shape;503;p13"/>
            <p:cNvSpPr/>
            <p:nvPr/>
          </p:nvSpPr>
          <p:spPr>
            <a:xfrm>
              <a:off x="2436869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75" y="400641"/>
                  </a:moveTo>
                  <a:lnTo>
                    <a:pt x="144180" y="400641"/>
                  </a:lnTo>
                  <a:cubicBezTo>
                    <a:pt x="144180" y="486518"/>
                    <a:pt x="167735" y="552488"/>
                    <a:pt x="214836" y="598637"/>
                  </a:cubicBezTo>
                  <a:cubicBezTo>
                    <a:pt x="256470" y="638842"/>
                    <a:pt x="309934" y="658911"/>
                    <a:pt x="375333" y="658911"/>
                  </a:cubicBezTo>
                  <a:cubicBezTo>
                    <a:pt x="449885" y="658911"/>
                    <a:pt x="512083" y="637223"/>
                    <a:pt x="561927" y="593931"/>
                  </a:cubicBezTo>
                  <a:lnTo>
                    <a:pt x="616791" y="687896"/>
                  </a:lnTo>
                  <a:cubicBezTo>
                    <a:pt x="596627" y="707993"/>
                    <a:pt x="565775" y="725367"/>
                    <a:pt x="524218" y="739950"/>
                  </a:cubicBezTo>
                  <a:cubicBezTo>
                    <a:pt x="472116" y="759114"/>
                    <a:pt x="414033" y="768725"/>
                    <a:pt x="350006" y="768725"/>
                  </a:cubicBezTo>
                  <a:cubicBezTo>
                    <a:pt x="257670" y="768725"/>
                    <a:pt x="179261" y="737416"/>
                    <a:pt x="114814" y="674780"/>
                  </a:cubicBezTo>
                  <a:cubicBezTo>
                    <a:pt x="43005" y="605828"/>
                    <a:pt x="7144" y="513055"/>
                    <a:pt x="7144" y="396469"/>
                  </a:cubicBezTo>
                  <a:cubicBezTo>
                    <a:pt x="7144" y="275368"/>
                    <a:pt x="43929" y="178241"/>
                    <a:pt x="117510" y="105118"/>
                  </a:cubicBezTo>
                  <a:cubicBezTo>
                    <a:pt x="183290" y="39786"/>
                    <a:pt x="261176" y="7144"/>
                    <a:pt x="351177" y="7144"/>
                  </a:cubicBezTo>
                  <a:cubicBezTo>
                    <a:pt x="455762" y="7144"/>
                    <a:pt x="537772" y="36614"/>
                    <a:pt x="597179" y="95574"/>
                  </a:cubicBezTo>
                  <a:cubicBezTo>
                    <a:pt x="654758" y="152238"/>
                    <a:pt x="683533" y="227457"/>
                    <a:pt x="683533" y="321107"/>
                  </a:cubicBezTo>
                  <a:cubicBezTo>
                    <a:pt x="683543" y="349910"/>
                    <a:pt x="680085" y="376438"/>
                    <a:pt x="673275" y="400641"/>
                  </a:cubicBezTo>
                  <a:close/>
                  <a:moveTo>
                    <a:pt x="357597" y="116938"/>
                  </a:moveTo>
                  <a:cubicBezTo>
                    <a:pt x="299514" y="116938"/>
                    <a:pt x="250822" y="135674"/>
                    <a:pt x="211512" y="173050"/>
                  </a:cubicBezTo>
                  <a:cubicBezTo>
                    <a:pt x="174003" y="208636"/>
                    <a:pt x="152695" y="252879"/>
                    <a:pt x="147704" y="305810"/>
                  </a:cubicBezTo>
                  <a:lnTo>
                    <a:pt x="554422" y="305810"/>
                  </a:lnTo>
                  <a:cubicBezTo>
                    <a:pt x="554422" y="253375"/>
                    <a:pt x="537953" y="209588"/>
                    <a:pt x="505054" y="174450"/>
                  </a:cubicBezTo>
                  <a:cubicBezTo>
                    <a:pt x="468935" y="136103"/>
                    <a:pt x="419738" y="116938"/>
                    <a:pt x="357597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259963" y="1950365"/>
              <a:ext cx="266700" cy="1057275"/>
            </a:xfrm>
            <a:custGeom>
              <a:avLst/>
              <a:gdLst/>
              <a:ahLst/>
              <a:cxnLst/>
              <a:rect l="l" t="t" r="r" b="b"/>
              <a:pathLst>
                <a:path w="266700" h="1057275" extrusionOk="0">
                  <a:moveTo>
                    <a:pt x="7144" y="833847"/>
                  </a:moveTo>
                  <a:lnTo>
                    <a:pt x="7144" y="7144"/>
                  </a:lnTo>
                  <a:lnTo>
                    <a:pt x="137160" y="7144"/>
                  </a:lnTo>
                  <a:lnTo>
                    <a:pt x="137160" y="811578"/>
                  </a:lnTo>
                  <a:cubicBezTo>
                    <a:pt x="137160" y="850868"/>
                    <a:pt x="148523" y="881767"/>
                    <a:pt x="171136" y="904389"/>
                  </a:cubicBezTo>
                  <a:cubicBezTo>
                    <a:pt x="193872" y="926954"/>
                    <a:pt x="223514" y="938251"/>
                    <a:pt x="260137" y="938251"/>
                  </a:cubicBezTo>
                  <a:lnTo>
                    <a:pt x="260137" y="1055103"/>
                  </a:lnTo>
                  <a:cubicBezTo>
                    <a:pt x="91469" y="1055103"/>
                    <a:pt x="7144" y="981370"/>
                    <a:pt x="7144" y="833847"/>
                  </a:cubicBezTo>
                  <a:close/>
                </a:path>
              </a:pathLst>
            </a:custGeom>
            <a:solidFill>
              <a:srgbClr val="00A3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3615674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46" y="400641"/>
                  </a:moveTo>
                  <a:lnTo>
                    <a:pt x="144161" y="400641"/>
                  </a:lnTo>
                  <a:cubicBezTo>
                    <a:pt x="144161" y="486518"/>
                    <a:pt x="167716" y="552488"/>
                    <a:pt x="214827" y="598637"/>
                  </a:cubicBezTo>
                  <a:cubicBezTo>
                    <a:pt x="256442" y="638842"/>
                    <a:pt x="309982" y="658911"/>
                    <a:pt x="375361" y="658911"/>
                  </a:cubicBezTo>
                  <a:cubicBezTo>
                    <a:pt x="449847" y="658911"/>
                    <a:pt x="512055" y="637223"/>
                    <a:pt x="561899" y="593931"/>
                  </a:cubicBezTo>
                  <a:lnTo>
                    <a:pt x="616744" y="687896"/>
                  </a:lnTo>
                  <a:cubicBezTo>
                    <a:pt x="596656" y="707993"/>
                    <a:pt x="565804" y="725367"/>
                    <a:pt x="524199" y="739950"/>
                  </a:cubicBezTo>
                  <a:cubicBezTo>
                    <a:pt x="472078" y="759114"/>
                    <a:pt x="414071" y="768725"/>
                    <a:pt x="350044" y="768725"/>
                  </a:cubicBezTo>
                  <a:cubicBezTo>
                    <a:pt x="257718" y="768725"/>
                    <a:pt x="179299" y="737416"/>
                    <a:pt x="114862" y="674780"/>
                  </a:cubicBezTo>
                  <a:cubicBezTo>
                    <a:pt x="43043" y="605828"/>
                    <a:pt x="7144" y="513055"/>
                    <a:pt x="7144" y="396469"/>
                  </a:cubicBezTo>
                  <a:cubicBezTo>
                    <a:pt x="7144" y="275368"/>
                    <a:pt x="43910" y="178241"/>
                    <a:pt x="117481" y="105118"/>
                  </a:cubicBezTo>
                  <a:cubicBezTo>
                    <a:pt x="183261" y="39786"/>
                    <a:pt x="261147" y="7144"/>
                    <a:pt x="351120" y="7144"/>
                  </a:cubicBezTo>
                  <a:cubicBezTo>
                    <a:pt x="455790" y="7144"/>
                    <a:pt x="537791" y="36614"/>
                    <a:pt x="597218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24" y="349910"/>
                    <a:pt x="680104" y="376438"/>
                    <a:pt x="673246" y="400641"/>
                  </a:cubicBezTo>
                  <a:close/>
                  <a:moveTo>
                    <a:pt x="357569" y="116938"/>
                  </a:moveTo>
                  <a:cubicBezTo>
                    <a:pt x="299533" y="116938"/>
                    <a:pt x="250784" y="135674"/>
                    <a:pt x="211484" y="173050"/>
                  </a:cubicBezTo>
                  <a:cubicBezTo>
                    <a:pt x="173993" y="208636"/>
                    <a:pt x="152733" y="252879"/>
                    <a:pt x="147695" y="305810"/>
                  </a:cubicBezTo>
                  <a:lnTo>
                    <a:pt x="554393" y="305810"/>
                  </a:lnTo>
                  <a:cubicBezTo>
                    <a:pt x="554393" y="253375"/>
                    <a:pt x="537924" y="209588"/>
                    <a:pt x="505044" y="174450"/>
                  </a:cubicBezTo>
                  <a:cubicBezTo>
                    <a:pt x="468906" y="136103"/>
                    <a:pt x="419786" y="116938"/>
                    <a:pt x="35756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4343860" y="2249040"/>
              <a:ext cx="676275" cy="762000"/>
            </a:xfrm>
            <a:custGeom>
              <a:avLst/>
              <a:gdLst/>
              <a:ahLst/>
              <a:cxnLst/>
              <a:rect l="l" t="t" r="r" b="b"/>
              <a:pathLst>
                <a:path w="676275" h="762000" extrusionOk="0">
                  <a:moveTo>
                    <a:pt x="355873" y="756428"/>
                  </a:moveTo>
                  <a:lnTo>
                    <a:pt x="321631" y="756428"/>
                  </a:lnTo>
                  <a:lnTo>
                    <a:pt x="7144" y="7144"/>
                  </a:lnTo>
                  <a:lnTo>
                    <a:pt x="149447" y="7144"/>
                  </a:lnTo>
                  <a:lnTo>
                    <a:pt x="343586" y="521017"/>
                  </a:lnTo>
                  <a:lnTo>
                    <a:pt x="542115" y="7144"/>
                  </a:lnTo>
                  <a:lnTo>
                    <a:pt x="678266" y="7144"/>
                  </a:lnTo>
                  <a:lnTo>
                    <a:pt x="355873" y="756428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5067808" y="2236734"/>
              <a:ext cx="685800" cy="771525"/>
            </a:xfrm>
            <a:custGeom>
              <a:avLst/>
              <a:gdLst/>
              <a:ahLst/>
              <a:cxnLst/>
              <a:rect l="l" t="t" r="r" b="b"/>
              <a:pathLst>
                <a:path w="685800" h="771525" extrusionOk="0">
                  <a:moveTo>
                    <a:pt x="673227" y="400641"/>
                  </a:moveTo>
                  <a:lnTo>
                    <a:pt x="144151" y="400641"/>
                  </a:lnTo>
                  <a:cubicBezTo>
                    <a:pt x="144151" y="486518"/>
                    <a:pt x="167726" y="552488"/>
                    <a:pt x="214827" y="598637"/>
                  </a:cubicBezTo>
                  <a:cubicBezTo>
                    <a:pt x="256422" y="638842"/>
                    <a:pt x="309915" y="658911"/>
                    <a:pt x="375295" y="658911"/>
                  </a:cubicBezTo>
                  <a:cubicBezTo>
                    <a:pt x="449875" y="658911"/>
                    <a:pt x="512026" y="637223"/>
                    <a:pt x="561832" y="593931"/>
                  </a:cubicBezTo>
                  <a:lnTo>
                    <a:pt x="616791" y="687896"/>
                  </a:lnTo>
                  <a:cubicBezTo>
                    <a:pt x="596665" y="707993"/>
                    <a:pt x="565795" y="725367"/>
                    <a:pt x="524208" y="739950"/>
                  </a:cubicBezTo>
                  <a:cubicBezTo>
                    <a:pt x="472031" y="759114"/>
                    <a:pt x="414023" y="768725"/>
                    <a:pt x="349996" y="768725"/>
                  </a:cubicBezTo>
                  <a:cubicBezTo>
                    <a:pt x="257642" y="768725"/>
                    <a:pt x="179241" y="737416"/>
                    <a:pt x="114805" y="674780"/>
                  </a:cubicBezTo>
                  <a:cubicBezTo>
                    <a:pt x="43053" y="605828"/>
                    <a:pt x="7144" y="513055"/>
                    <a:pt x="7144" y="396469"/>
                  </a:cubicBezTo>
                  <a:cubicBezTo>
                    <a:pt x="7144" y="275368"/>
                    <a:pt x="43920" y="178241"/>
                    <a:pt x="117491" y="105118"/>
                  </a:cubicBezTo>
                  <a:cubicBezTo>
                    <a:pt x="183261" y="39786"/>
                    <a:pt x="261118" y="7144"/>
                    <a:pt x="351158" y="7144"/>
                  </a:cubicBezTo>
                  <a:cubicBezTo>
                    <a:pt x="455790" y="7144"/>
                    <a:pt x="537763" y="36614"/>
                    <a:pt x="597180" y="95574"/>
                  </a:cubicBezTo>
                  <a:cubicBezTo>
                    <a:pt x="654739" y="152238"/>
                    <a:pt x="683514" y="227457"/>
                    <a:pt x="683514" y="321107"/>
                  </a:cubicBezTo>
                  <a:cubicBezTo>
                    <a:pt x="683514" y="349910"/>
                    <a:pt x="680113" y="376438"/>
                    <a:pt x="673227" y="400641"/>
                  </a:cubicBezTo>
                  <a:close/>
                  <a:moveTo>
                    <a:pt x="357559" y="116938"/>
                  </a:moveTo>
                  <a:cubicBezTo>
                    <a:pt x="299495" y="116938"/>
                    <a:pt x="250774" y="135674"/>
                    <a:pt x="211474" y="173050"/>
                  </a:cubicBezTo>
                  <a:cubicBezTo>
                    <a:pt x="173984" y="208636"/>
                    <a:pt x="152733" y="252879"/>
                    <a:pt x="147695" y="305810"/>
                  </a:cubicBezTo>
                  <a:lnTo>
                    <a:pt x="554364" y="305810"/>
                  </a:lnTo>
                  <a:cubicBezTo>
                    <a:pt x="554364" y="253375"/>
                    <a:pt x="537915" y="209588"/>
                    <a:pt x="504968" y="174450"/>
                  </a:cubicBezTo>
                  <a:cubicBezTo>
                    <a:pt x="468849" y="136103"/>
                    <a:pt x="419710" y="116938"/>
                    <a:pt x="357559" y="116938"/>
                  </a:cubicBez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5880319" y="2236743"/>
              <a:ext cx="590550" cy="752475"/>
            </a:xfrm>
            <a:custGeom>
              <a:avLst/>
              <a:gdLst/>
              <a:ahLst/>
              <a:cxnLst/>
              <a:rect l="l" t="t" r="r" b="b"/>
              <a:pathLst>
                <a:path w="590550" h="752475" extrusionOk="0">
                  <a:moveTo>
                    <a:pt x="458667" y="754666"/>
                  </a:moveTo>
                  <a:lnTo>
                    <a:pt x="458667" y="327908"/>
                  </a:lnTo>
                  <a:cubicBezTo>
                    <a:pt x="458667" y="249831"/>
                    <a:pt x="446922" y="195148"/>
                    <a:pt x="423386" y="163859"/>
                  </a:cubicBezTo>
                  <a:cubicBezTo>
                    <a:pt x="399812" y="132559"/>
                    <a:pt x="360378" y="116919"/>
                    <a:pt x="305105" y="116919"/>
                  </a:cubicBezTo>
                  <a:cubicBezTo>
                    <a:pt x="275415" y="116919"/>
                    <a:pt x="244335" y="125835"/>
                    <a:pt x="211874" y="143675"/>
                  </a:cubicBezTo>
                  <a:cubicBezTo>
                    <a:pt x="179432" y="161439"/>
                    <a:pt x="154496" y="183413"/>
                    <a:pt x="137170" y="209417"/>
                  </a:cubicBezTo>
                  <a:lnTo>
                    <a:pt x="137170" y="754656"/>
                  </a:lnTo>
                  <a:lnTo>
                    <a:pt x="7144" y="754656"/>
                  </a:lnTo>
                  <a:lnTo>
                    <a:pt x="7144" y="21193"/>
                  </a:lnTo>
                  <a:lnTo>
                    <a:pt x="96231" y="21193"/>
                  </a:lnTo>
                  <a:lnTo>
                    <a:pt x="137284" y="115719"/>
                  </a:lnTo>
                  <a:cubicBezTo>
                    <a:pt x="180222" y="43282"/>
                    <a:pt x="250317" y="7144"/>
                    <a:pt x="347529" y="7144"/>
                  </a:cubicBezTo>
                  <a:cubicBezTo>
                    <a:pt x="508302" y="7144"/>
                    <a:pt x="588673" y="104918"/>
                    <a:pt x="588673" y="300352"/>
                  </a:cubicBezTo>
                  <a:lnTo>
                    <a:pt x="588673" y="754666"/>
                  </a:lnTo>
                  <a:lnTo>
                    <a:pt x="458667" y="754666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2428087" y="3174813"/>
              <a:ext cx="161925" cy="238125"/>
            </a:xfrm>
            <a:custGeom>
              <a:avLst/>
              <a:gdLst/>
              <a:ahLst/>
              <a:cxnLst/>
              <a:rect l="l" t="t" r="r" b="b"/>
              <a:pathLst>
                <a:path w="161925" h="238125" extrusionOk="0">
                  <a:moveTo>
                    <a:pt x="7144" y="217989"/>
                  </a:moveTo>
                  <a:lnTo>
                    <a:pt x="21717" y="181032"/>
                  </a:lnTo>
                  <a:cubicBezTo>
                    <a:pt x="44777" y="195263"/>
                    <a:pt x="63341" y="202378"/>
                    <a:pt x="77400" y="202378"/>
                  </a:cubicBezTo>
                  <a:cubicBezTo>
                    <a:pt x="102927" y="202378"/>
                    <a:pt x="115691" y="192253"/>
                    <a:pt x="115691" y="172002"/>
                  </a:cubicBezTo>
                  <a:cubicBezTo>
                    <a:pt x="115691" y="157505"/>
                    <a:pt x="103365" y="145047"/>
                    <a:pt x="78715" y="134636"/>
                  </a:cubicBezTo>
                  <a:cubicBezTo>
                    <a:pt x="59712" y="126435"/>
                    <a:pt x="46920" y="120196"/>
                    <a:pt x="40319" y="115957"/>
                  </a:cubicBezTo>
                  <a:cubicBezTo>
                    <a:pt x="33718" y="111719"/>
                    <a:pt x="27994" y="106899"/>
                    <a:pt x="23136" y="101479"/>
                  </a:cubicBezTo>
                  <a:cubicBezTo>
                    <a:pt x="18278" y="96079"/>
                    <a:pt x="14649" y="90326"/>
                    <a:pt x="12259" y="84230"/>
                  </a:cubicBezTo>
                  <a:cubicBezTo>
                    <a:pt x="9868" y="78143"/>
                    <a:pt x="8677" y="71609"/>
                    <a:pt x="8677" y="64627"/>
                  </a:cubicBezTo>
                  <a:cubicBezTo>
                    <a:pt x="8677" y="46568"/>
                    <a:pt x="15631" y="32471"/>
                    <a:pt x="29556" y="22346"/>
                  </a:cubicBezTo>
                  <a:cubicBezTo>
                    <a:pt x="43472" y="12221"/>
                    <a:pt x="61674" y="7144"/>
                    <a:pt x="84153" y="7144"/>
                  </a:cubicBezTo>
                  <a:cubicBezTo>
                    <a:pt x="101117" y="7144"/>
                    <a:pt x="122511" y="12211"/>
                    <a:pt x="148323" y="22346"/>
                  </a:cubicBezTo>
                  <a:lnTo>
                    <a:pt x="136579" y="58474"/>
                  </a:lnTo>
                  <a:cubicBezTo>
                    <a:pt x="120186" y="46158"/>
                    <a:pt x="103737" y="40005"/>
                    <a:pt x="87201" y="40005"/>
                  </a:cubicBezTo>
                  <a:cubicBezTo>
                    <a:pt x="77333" y="40005"/>
                    <a:pt x="69037" y="42186"/>
                    <a:pt x="62293" y="46568"/>
                  </a:cubicBezTo>
                  <a:cubicBezTo>
                    <a:pt x="55550" y="50949"/>
                    <a:pt x="52178" y="56493"/>
                    <a:pt x="52178" y="63189"/>
                  </a:cubicBezTo>
                  <a:cubicBezTo>
                    <a:pt x="52178" y="77286"/>
                    <a:pt x="60665" y="87963"/>
                    <a:pt x="77629" y="95212"/>
                  </a:cubicBezTo>
                  <a:lnTo>
                    <a:pt x="107213" y="107937"/>
                  </a:lnTo>
                  <a:cubicBezTo>
                    <a:pt x="125339" y="115738"/>
                    <a:pt x="138541" y="124644"/>
                    <a:pt x="146799" y="134626"/>
                  </a:cubicBezTo>
                  <a:cubicBezTo>
                    <a:pt x="155067" y="144628"/>
                    <a:pt x="159201" y="157143"/>
                    <a:pt x="159201" y="172193"/>
                  </a:cubicBezTo>
                  <a:cubicBezTo>
                    <a:pt x="159201" y="191900"/>
                    <a:pt x="151876" y="207331"/>
                    <a:pt x="137227" y="218484"/>
                  </a:cubicBezTo>
                  <a:cubicBezTo>
                    <a:pt x="122577" y="229638"/>
                    <a:pt x="102279" y="235210"/>
                    <a:pt x="76314" y="235210"/>
                  </a:cubicBezTo>
                  <a:cubicBezTo>
                    <a:pt x="51816" y="235229"/>
                    <a:pt x="28756" y="229476"/>
                    <a:pt x="7144" y="217989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2614139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2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2808878" y="3174823"/>
              <a:ext cx="152400" cy="238125"/>
            </a:xfrm>
            <a:custGeom>
              <a:avLst/>
              <a:gdLst/>
              <a:ahLst/>
              <a:cxnLst/>
              <a:rect l="l" t="t" r="r" b="b"/>
              <a:pathLst>
                <a:path w="152400" h="238125" extrusionOk="0">
                  <a:moveTo>
                    <a:pt x="130483" y="48816"/>
                  </a:moveTo>
                  <a:cubicBezTo>
                    <a:pt x="121491" y="42939"/>
                    <a:pt x="112424" y="39995"/>
                    <a:pt x="103299" y="39995"/>
                  </a:cubicBezTo>
                  <a:cubicBezTo>
                    <a:pt x="88649" y="39995"/>
                    <a:pt x="75848" y="46358"/>
                    <a:pt x="64903" y="59083"/>
                  </a:cubicBezTo>
                  <a:cubicBezTo>
                    <a:pt x="53950" y="71809"/>
                    <a:pt x="48473" y="87135"/>
                    <a:pt x="48473" y="105061"/>
                  </a:cubicBezTo>
                  <a:lnTo>
                    <a:pt x="48473" y="231105"/>
                  </a:lnTo>
                  <a:lnTo>
                    <a:pt x="7144" y="231105"/>
                  </a:lnTo>
                  <a:lnTo>
                    <a:pt x="7144" y="11249"/>
                  </a:lnTo>
                  <a:lnTo>
                    <a:pt x="48473" y="11249"/>
                  </a:lnTo>
                  <a:lnTo>
                    <a:pt x="48473" y="46358"/>
                  </a:lnTo>
                  <a:cubicBezTo>
                    <a:pt x="63551" y="20221"/>
                    <a:pt x="85963" y="7144"/>
                    <a:pt x="115691" y="7144"/>
                  </a:cubicBezTo>
                  <a:cubicBezTo>
                    <a:pt x="123082" y="7144"/>
                    <a:pt x="133750" y="8382"/>
                    <a:pt x="147666" y="10849"/>
                  </a:cubicBezTo>
                  <a:lnTo>
                    <a:pt x="130483" y="4881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2969488" y="3174813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50705" y="205873"/>
                  </a:moveTo>
                  <a:cubicBezTo>
                    <a:pt x="134169" y="225457"/>
                    <a:pt x="108861" y="235229"/>
                    <a:pt x="74790" y="235229"/>
                  </a:cubicBezTo>
                  <a:cubicBezTo>
                    <a:pt x="56521" y="235229"/>
                    <a:pt x="40672" y="228971"/>
                    <a:pt x="27261" y="216446"/>
                  </a:cubicBezTo>
                  <a:cubicBezTo>
                    <a:pt x="13849" y="203921"/>
                    <a:pt x="7144" y="188357"/>
                    <a:pt x="7144" y="169745"/>
                  </a:cubicBezTo>
                  <a:cubicBezTo>
                    <a:pt x="7144" y="147438"/>
                    <a:pt x="17469" y="128588"/>
                    <a:pt x="38138" y="113186"/>
                  </a:cubicBezTo>
                  <a:cubicBezTo>
                    <a:pt x="58798" y="97793"/>
                    <a:pt x="85163" y="90088"/>
                    <a:pt x="117205" y="90088"/>
                  </a:cubicBezTo>
                  <a:cubicBezTo>
                    <a:pt x="125911" y="90088"/>
                    <a:pt x="135769" y="91878"/>
                    <a:pt x="146790" y="95431"/>
                  </a:cubicBezTo>
                  <a:cubicBezTo>
                    <a:pt x="146790" y="59855"/>
                    <a:pt x="129959" y="42053"/>
                    <a:pt x="96326" y="42053"/>
                  </a:cubicBezTo>
                  <a:cubicBezTo>
                    <a:pt x="70514" y="42053"/>
                    <a:pt x="50644" y="48616"/>
                    <a:pt x="36728" y="61760"/>
                  </a:cubicBezTo>
                  <a:lnTo>
                    <a:pt x="19326" y="29118"/>
                  </a:lnTo>
                  <a:cubicBezTo>
                    <a:pt x="27156" y="23098"/>
                    <a:pt x="37995" y="17926"/>
                    <a:pt x="51845" y="13621"/>
                  </a:cubicBezTo>
                  <a:cubicBezTo>
                    <a:pt x="65694" y="9306"/>
                    <a:pt x="78924" y="7144"/>
                    <a:pt x="91545" y="7144"/>
                  </a:cubicBezTo>
                  <a:cubicBezTo>
                    <a:pt x="125330" y="7144"/>
                    <a:pt x="149876" y="14402"/>
                    <a:pt x="165173" y="28908"/>
                  </a:cubicBezTo>
                  <a:cubicBezTo>
                    <a:pt x="180470" y="43405"/>
                    <a:pt x="188128" y="66465"/>
                    <a:pt x="188128" y="98088"/>
                  </a:cubicBezTo>
                  <a:lnTo>
                    <a:pt x="188128" y="176917"/>
                  </a:lnTo>
                  <a:cubicBezTo>
                    <a:pt x="188128" y="196205"/>
                    <a:pt x="194215" y="209074"/>
                    <a:pt x="206397" y="215513"/>
                  </a:cubicBezTo>
                  <a:lnTo>
                    <a:pt x="206397" y="235010"/>
                  </a:lnTo>
                  <a:cubicBezTo>
                    <a:pt x="189576" y="235010"/>
                    <a:pt x="176994" y="232762"/>
                    <a:pt x="168659" y="228238"/>
                  </a:cubicBezTo>
                  <a:cubicBezTo>
                    <a:pt x="160315" y="223742"/>
                    <a:pt x="154334" y="216275"/>
                    <a:pt x="150705" y="205873"/>
                  </a:cubicBezTo>
                  <a:close/>
                  <a:moveTo>
                    <a:pt x="146790" y="123149"/>
                  </a:moveTo>
                  <a:cubicBezTo>
                    <a:pt x="133741" y="120406"/>
                    <a:pt x="124596" y="119034"/>
                    <a:pt x="119386" y="119034"/>
                  </a:cubicBezTo>
                  <a:cubicBezTo>
                    <a:pt x="98508" y="119034"/>
                    <a:pt x="81458" y="124101"/>
                    <a:pt x="68266" y="134226"/>
                  </a:cubicBezTo>
                  <a:cubicBezTo>
                    <a:pt x="55074" y="144351"/>
                    <a:pt x="48473" y="156334"/>
                    <a:pt x="48473" y="170145"/>
                  </a:cubicBezTo>
                  <a:cubicBezTo>
                    <a:pt x="48473" y="193005"/>
                    <a:pt x="62760" y="204435"/>
                    <a:pt x="91326" y="204435"/>
                  </a:cubicBezTo>
                  <a:cubicBezTo>
                    <a:pt x="112204" y="204435"/>
                    <a:pt x="130702" y="195063"/>
                    <a:pt x="146799" y="176317"/>
                  </a:cubicBezTo>
                  <a:lnTo>
                    <a:pt x="146799" y="123149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3206003" y="3117968"/>
              <a:ext cx="161925" cy="295275"/>
            </a:xfrm>
            <a:custGeom>
              <a:avLst/>
              <a:gdLst/>
              <a:ahLst/>
              <a:cxnLst/>
              <a:rect l="l" t="t" r="r" b="b"/>
              <a:pathLst>
                <a:path w="161925" h="295275" extrusionOk="0">
                  <a:moveTo>
                    <a:pt x="34119" y="98898"/>
                  </a:moveTo>
                  <a:lnTo>
                    <a:pt x="7144" y="98898"/>
                  </a:lnTo>
                  <a:lnTo>
                    <a:pt x="7144" y="68113"/>
                  </a:lnTo>
                  <a:lnTo>
                    <a:pt x="34119" y="68113"/>
                  </a:lnTo>
                  <a:lnTo>
                    <a:pt x="34119" y="22127"/>
                  </a:lnTo>
                  <a:lnTo>
                    <a:pt x="75448" y="7144"/>
                  </a:lnTo>
                  <a:lnTo>
                    <a:pt x="75448" y="68113"/>
                  </a:lnTo>
                  <a:lnTo>
                    <a:pt x="139398" y="68113"/>
                  </a:lnTo>
                  <a:lnTo>
                    <a:pt x="139398" y="98898"/>
                  </a:lnTo>
                  <a:lnTo>
                    <a:pt x="75448" y="98898"/>
                  </a:lnTo>
                  <a:lnTo>
                    <a:pt x="75448" y="208112"/>
                  </a:lnTo>
                  <a:cubicBezTo>
                    <a:pt x="75448" y="226581"/>
                    <a:pt x="78743" y="239725"/>
                    <a:pt x="85344" y="247526"/>
                  </a:cubicBezTo>
                  <a:cubicBezTo>
                    <a:pt x="91945" y="255327"/>
                    <a:pt x="102565" y="259232"/>
                    <a:pt x="117215" y="259232"/>
                  </a:cubicBezTo>
                  <a:cubicBezTo>
                    <a:pt x="127797" y="259232"/>
                    <a:pt x="138751" y="256699"/>
                    <a:pt x="150066" y="251641"/>
                  </a:cubicBezTo>
                  <a:lnTo>
                    <a:pt x="156153" y="285922"/>
                  </a:lnTo>
                  <a:cubicBezTo>
                    <a:pt x="139046" y="290036"/>
                    <a:pt x="120263" y="292075"/>
                    <a:pt x="99813" y="292075"/>
                  </a:cubicBezTo>
                  <a:cubicBezTo>
                    <a:pt x="81391" y="292075"/>
                    <a:pt x="65837" y="285607"/>
                    <a:pt x="53150" y="272682"/>
                  </a:cubicBezTo>
                  <a:cubicBezTo>
                    <a:pt x="40453" y="259747"/>
                    <a:pt x="34119" y="243430"/>
                    <a:pt x="34119" y="223714"/>
                  </a:cubicBezTo>
                  <a:lnTo>
                    <a:pt x="34119" y="98898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3382273" y="3174823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218570" y="124977"/>
                  </a:moveTo>
                  <a:lnTo>
                    <a:pt x="50635" y="124977"/>
                  </a:lnTo>
                  <a:cubicBezTo>
                    <a:pt x="50635" y="150704"/>
                    <a:pt x="58102" y="170478"/>
                    <a:pt x="73047" y="184309"/>
                  </a:cubicBezTo>
                  <a:cubicBezTo>
                    <a:pt x="86239" y="196358"/>
                    <a:pt x="103213" y="202368"/>
                    <a:pt x="123949" y="202368"/>
                  </a:cubicBezTo>
                  <a:cubicBezTo>
                    <a:pt x="147580" y="202368"/>
                    <a:pt x="167307" y="195872"/>
                    <a:pt x="183118" y="182870"/>
                  </a:cubicBezTo>
                  <a:lnTo>
                    <a:pt x="200520" y="210988"/>
                  </a:lnTo>
                  <a:cubicBezTo>
                    <a:pt x="194139" y="217018"/>
                    <a:pt x="184347" y="222218"/>
                    <a:pt x="171155" y="226590"/>
                  </a:cubicBezTo>
                  <a:cubicBezTo>
                    <a:pt x="154619" y="232343"/>
                    <a:pt x="136208" y="235210"/>
                    <a:pt x="115900" y="235210"/>
                  </a:cubicBezTo>
                  <a:cubicBezTo>
                    <a:pt x="86601" y="235210"/>
                    <a:pt x="61732" y="225847"/>
                    <a:pt x="41291" y="207092"/>
                  </a:cubicBezTo>
                  <a:cubicBezTo>
                    <a:pt x="18526" y="186423"/>
                    <a:pt x="7144" y="158648"/>
                    <a:pt x="7144" y="123749"/>
                  </a:cubicBezTo>
                  <a:cubicBezTo>
                    <a:pt x="7144" y="87478"/>
                    <a:pt x="18821" y="58398"/>
                    <a:pt x="42167" y="36500"/>
                  </a:cubicBezTo>
                  <a:cubicBezTo>
                    <a:pt x="63046" y="16935"/>
                    <a:pt x="87773" y="7144"/>
                    <a:pt x="116348" y="7144"/>
                  </a:cubicBezTo>
                  <a:cubicBezTo>
                    <a:pt x="149552" y="7144"/>
                    <a:pt x="175593" y="15973"/>
                    <a:pt x="194443" y="33623"/>
                  </a:cubicBezTo>
                  <a:cubicBezTo>
                    <a:pt x="212712" y="50597"/>
                    <a:pt x="221856" y="73114"/>
                    <a:pt x="221856" y="101165"/>
                  </a:cubicBezTo>
                  <a:cubicBezTo>
                    <a:pt x="221828" y="109795"/>
                    <a:pt x="220742" y="117738"/>
                    <a:pt x="218570" y="124977"/>
                  </a:cubicBezTo>
                  <a:close/>
                  <a:moveTo>
                    <a:pt x="118281" y="39995"/>
                  </a:moveTo>
                  <a:cubicBezTo>
                    <a:pt x="99860" y="39995"/>
                    <a:pt x="84420" y="45606"/>
                    <a:pt x="71952" y="56826"/>
                  </a:cubicBezTo>
                  <a:cubicBezTo>
                    <a:pt x="60055" y="67504"/>
                    <a:pt x="53311" y="80781"/>
                    <a:pt x="51721" y="96660"/>
                  </a:cubicBezTo>
                  <a:lnTo>
                    <a:pt x="180718" y="96660"/>
                  </a:lnTo>
                  <a:cubicBezTo>
                    <a:pt x="180718" y="80924"/>
                    <a:pt x="175498" y="67780"/>
                    <a:pt x="165049" y="57236"/>
                  </a:cubicBezTo>
                  <a:cubicBezTo>
                    <a:pt x="153600" y="45739"/>
                    <a:pt x="138008" y="39995"/>
                    <a:pt x="118281" y="39995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3631171" y="3164774"/>
              <a:ext cx="200025" cy="333375"/>
            </a:xfrm>
            <a:custGeom>
              <a:avLst/>
              <a:gdLst/>
              <a:ahLst/>
              <a:cxnLst/>
              <a:rect l="l" t="t" r="r" b="b"/>
              <a:pathLst>
                <a:path w="200025" h="333375" extrusionOk="0">
                  <a:moveTo>
                    <a:pt x="10620" y="301304"/>
                  </a:moveTo>
                  <a:lnTo>
                    <a:pt x="33033" y="270110"/>
                  </a:lnTo>
                  <a:cubicBezTo>
                    <a:pt x="57102" y="285302"/>
                    <a:pt x="79286" y="292894"/>
                    <a:pt x="99593" y="292894"/>
                  </a:cubicBezTo>
                  <a:cubicBezTo>
                    <a:pt x="118300" y="292894"/>
                    <a:pt x="133055" y="289855"/>
                    <a:pt x="143856" y="283759"/>
                  </a:cubicBezTo>
                  <a:cubicBezTo>
                    <a:pt x="154657" y="277673"/>
                    <a:pt x="160058" y="270110"/>
                    <a:pt x="160058" y="261080"/>
                  </a:cubicBezTo>
                  <a:cubicBezTo>
                    <a:pt x="160058" y="243288"/>
                    <a:pt x="146428" y="234391"/>
                    <a:pt x="119167" y="234391"/>
                  </a:cubicBezTo>
                  <a:cubicBezTo>
                    <a:pt x="114529" y="234391"/>
                    <a:pt x="106118" y="235487"/>
                    <a:pt x="93936" y="237677"/>
                  </a:cubicBezTo>
                  <a:cubicBezTo>
                    <a:pt x="81753" y="239859"/>
                    <a:pt x="72257" y="240963"/>
                    <a:pt x="65437" y="240963"/>
                  </a:cubicBezTo>
                  <a:cubicBezTo>
                    <a:pt x="32375" y="240963"/>
                    <a:pt x="15840" y="229200"/>
                    <a:pt x="15840" y="205654"/>
                  </a:cubicBezTo>
                  <a:cubicBezTo>
                    <a:pt x="15840" y="198396"/>
                    <a:pt x="19717" y="191834"/>
                    <a:pt x="27480" y="185947"/>
                  </a:cubicBezTo>
                  <a:cubicBezTo>
                    <a:pt x="35233" y="180070"/>
                    <a:pt x="44844" y="175822"/>
                    <a:pt x="56302" y="173222"/>
                  </a:cubicBezTo>
                  <a:cubicBezTo>
                    <a:pt x="23527" y="158725"/>
                    <a:pt x="7144" y="133531"/>
                    <a:pt x="7144" y="97679"/>
                  </a:cubicBezTo>
                  <a:cubicBezTo>
                    <a:pt x="7144" y="74686"/>
                    <a:pt x="15631" y="55521"/>
                    <a:pt x="32595" y="40196"/>
                  </a:cubicBezTo>
                  <a:cubicBezTo>
                    <a:pt x="49559" y="24879"/>
                    <a:pt x="70514" y="17202"/>
                    <a:pt x="95460" y="17202"/>
                  </a:cubicBezTo>
                  <a:cubicBezTo>
                    <a:pt x="118367" y="17202"/>
                    <a:pt x="136284" y="21660"/>
                    <a:pt x="149190" y="30547"/>
                  </a:cubicBezTo>
                  <a:lnTo>
                    <a:pt x="169859" y="7144"/>
                  </a:lnTo>
                  <a:lnTo>
                    <a:pt x="196834" y="31156"/>
                  </a:lnTo>
                  <a:lnTo>
                    <a:pt x="172031" y="48816"/>
                  </a:lnTo>
                  <a:cubicBezTo>
                    <a:pt x="182613" y="61817"/>
                    <a:pt x="187909" y="78781"/>
                    <a:pt x="187909" y="99727"/>
                  </a:cubicBezTo>
                  <a:cubicBezTo>
                    <a:pt x="187909" y="121901"/>
                    <a:pt x="180584" y="140513"/>
                    <a:pt x="165935" y="155562"/>
                  </a:cubicBezTo>
                  <a:cubicBezTo>
                    <a:pt x="151286" y="170621"/>
                    <a:pt x="132074" y="179242"/>
                    <a:pt x="108290" y="181432"/>
                  </a:cubicBezTo>
                  <a:lnTo>
                    <a:pt x="74143" y="184718"/>
                  </a:lnTo>
                  <a:cubicBezTo>
                    <a:pt x="70085" y="185128"/>
                    <a:pt x="64646" y="186595"/>
                    <a:pt x="57826" y="189128"/>
                  </a:cubicBezTo>
                  <a:cubicBezTo>
                    <a:pt x="51006" y="191672"/>
                    <a:pt x="47606" y="194977"/>
                    <a:pt x="47606" y="199092"/>
                  </a:cubicBezTo>
                  <a:cubicBezTo>
                    <a:pt x="47606" y="204702"/>
                    <a:pt x="54712" y="207512"/>
                    <a:pt x="68923" y="207512"/>
                  </a:cubicBezTo>
                  <a:cubicBezTo>
                    <a:pt x="75152" y="207512"/>
                    <a:pt x="84868" y="206454"/>
                    <a:pt x="98069" y="204330"/>
                  </a:cubicBezTo>
                  <a:cubicBezTo>
                    <a:pt x="111262" y="202206"/>
                    <a:pt x="121053" y="201139"/>
                    <a:pt x="127435" y="201139"/>
                  </a:cubicBezTo>
                  <a:cubicBezTo>
                    <a:pt x="150352" y="201139"/>
                    <a:pt x="168221" y="206312"/>
                    <a:pt x="181051" y="216646"/>
                  </a:cubicBezTo>
                  <a:cubicBezTo>
                    <a:pt x="193891" y="226981"/>
                    <a:pt x="200301" y="241306"/>
                    <a:pt x="200301" y="259651"/>
                  </a:cubicBezTo>
                  <a:cubicBezTo>
                    <a:pt x="200301" y="279911"/>
                    <a:pt x="190691" y="296266"/>
                    <a:pt x="171479" y="308715"/>
                  </a:cubicBezTo>
                  <a:cubicBezTo>
                    <a:pt x="152257" y="321164"/>
                    <a:pt x="127930" y="327393"/>
                    <a:pt x="98498" y="327393"/>
                  </a:cubicBezTo>
                  <a:cubicBezTo>
                    <a:pt x="83410" y="327393"/>
                    <a:pt x="67532" y="324860"/>
                    <a:pt x="50863" y="319802"/>
                  </a:cubicBezTo>
                  <a:cubicBezTo>
                    <a:pt x="34195" y="314725"/>
                    <a:pt x="20774" y="308562"/>
                    <a:pt x="10620" y="301304"/>
                  </a:cubicBezTo>
                  <a:close/>
                  <a:moveTo>
                    <a:pt x="98288" y="48606"/>
                  </a:moveTo>
                  <a:cubicBezTo>
                    <a:pt x="83934" y="48606"/>
                    <a:pt x="72219" y="53397"/>
                    <a:pt x="63160" y="62979"/>
                  </a:cubicBezTo>
                  <a:cubicBezTo>
                    <a:pt x="54102" y="72561"/>
                    <a:pt x="49568" y="84201"/>
                    <a:pt x="49568" y="97879"/>
                  </a:cubicBezTo>
                  <a:cubicBezTo>
                    <a:pt x="49568" y="113205"/>
                    <a:pt x="53950" y="125892"/>
                    <a:pt x="62732" y="135950"/>
                  </a:cubicBezTo>
                  <a:cubicBezTo>
                    <a:pt x="71504" y="146018"/>
                    <a:pt x="83363" y="151047"/>
                    <a:pt x="98298" y="151047"/>
                  </a:cubicBezTo>
                  <a:cubicBezTo>
                    <a:pt x="112947" y="151047"/>
                    <a:pt x="124406" y="146152"/>
                    <a:pt x="132664" y="136369"/>
                  </a:cubicBezTo>
                  <a:cubicBezTo>
                    <a:pt x="140922" y="126587"/>
                    <a:pt x="145066" y="113757"/>
                    <a:pt x="145066" y="97879"/>
                  </a:cubicBezTo>
                  <a:cubicBezTo>
                    <a:pt x="145066" y="84192"/>
                    <a:pt x="140608" y="72561"/>
                    <a:pt x="131683" y="62979"/>
                  </a:cubicBezTo>
                  <a:cubicBezTo>
                    <a:pt x="122758" y="53397"/>
                    <a:pt x="111624" y="48606"/>
                    <a:pt x="98288" y="48606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842673" y="3178937"/>
              <a:ext cx="228600" cy="314325"/>
            </a:xfrm>
            <a:custGeom>
              <a:avLst/>
              <a:gdLst/>
              <a:ahLst/>
              <a:cxnLst/>
              <a:rect l="l" t="t" r="r" b="b"/>
              <a:pathLst>
                <a:path w="228600" h="314325" extrusionOk="0">
                  <a:moveTo>
                    <a:pt x="122872" y="264366"/>
                  </a:moveTo>
                  <a:cubicBezTo>
                    <a:pt x="117510" y="278321"/>
                    <a:pt x="106232" y="289960"/>
                    <a:pt x="89049" y="299256"/>
                  </a:cubicBezTo>
                  <a:cubicBezTo>
                    <a:pt x="71866" y="308572"/>
                    <a:pt x="52683" y="313220"/>
                    <a:pt x="31509" y="313220"/>
                  </a:cubicBezTo>
                  <a:lnTo>
                    <a:pt x="31509" y="278321"/>
                  </a:lnTo>
                  <a:cubicBezTo>
                    <a:pt x="48768" y="278321"/>
                    <a:pt x="63551" y="274530"/>
                    <a:pt x="75886" y="266929"/>
                  </a:cubicBezTo>
                  <a:cubicBezTo>
                    <a:pt x="88211" y="259337"/>
                    <a:pt x="94374" y="250060"/>
                    <a:pt x="94374" y="239116"/>
                  </a:cubicBezTo>
                  <a:cubicBezTo>
                    <a:pt x="94374" y="227067"/>
                    <a:pt x="92126" y="215198"/>
                    <a:pt x="87630" y="203502"/>
                  </a:cubicBezTo>
                  <a:cubicBezTo>
                    <a:pt x="83134" y="191795"/>
                    <a:pt x="77324" y="177327"/>
                    <a:pt x="70228" y="160077"/>
                  </a:cubicBezTo>
                  <a:lnTo>
                    <a:pt x="7144" y="7144"/>
                  </a:lnTo>
                  <a:lnTo>
                    <a:pt x="49349" y="7144"/>
                  </a:lnTo>
                  <a:lnTo>
                    <a:pt x="117872" y="177117"/>
                  </a:lnTo>
                  <a:lnTo>
                    <a:pt x="179432" y="7144"/>
                  </a:lnTo>
                  <a:lnTo>
                    <a:pt x="221637" y="7144"/>
                  </a:lnTo>
                  <a:lnTo>
                    <a:pt x="122872" y="26436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4216730" y="3175851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69859" y="150228"/>
                  </a:moveTo>
                  <a:lnTo>
                    <a:pt x="208359" y="154953"/>
                  </a:lnTo>
                  <a:cubicBezTo>
                    <a:pt x="204149" y="179994"/>
                    <a:pt x="193386" y="199606"/>
                    <a:pt x="176051" y="213760"/>
                  </a:cubicBezTo>
                  <a:cubicBezTo>
                    <a:pt x="158715" y="227924"/>
                    <a:pt x="137436" y="235010"/>
                    <a:pt x="112204" y="235010"/>
                  </a:cubicBezTo>
                  <a:cubicBezTo>
                    <a:pt x="80591" y="235010"/>
                    <a:pt x="55178" y="225257"/>
                    <a:pt x="35966" y="205759"/>
                  </a:cubicBezTo>
                  <a:cubicBezTo>
                    <a:pt x="16745" y="186252"/>
                    <a:pt x="7144" y="158306"/>
                    <a:pt x="7144" y="121892"/>
                  </a:cubicBezTo>
                  <a:cubicBezTo>
                    <a:pt x="7144" y="98355"/>
                    <a:pt x="11278" y="77762"/>
                    <a:pt x="19545" y="60112"/>
                  </a:cubicBezTo>
                  <a:cubicBezTo>
                    <a:pt x="27813" y="42453"/>
                    <a:pt x="40386" y="29213"/>
                    <a:pt x="57283" y="20383"/>
                  </a:cubicBezTo>
                  <a:cubicBezTo>
                    <a:pt x="74171" y="11554"/>
                    <a:pt x="92555" y="7144"/>
                    <a:pt x="112424" y="7144"/>
                  </a:cubicBezTo>
                  <a:cubicBezTo>
                    <a:pt x="137513" y="7144"/>
                    <a:pt x="158029" y="13135"/>
                    <a:pt x="173984" y="25108"/>
                  </a:cubicBezTo>
                  <a:cubicBezTo>
                    <a:pt x="189938" y="37081"/>
                    <a:pt x="200168" y="54083"/>
                    <a:pt x="204654" y="76114"/>
                  </a:cubicBezTo>
                  <a:lnTo>
                    <a:pt x="166583" y="81658"/>
                  </a:lnTo>
                  <a:cubicBezTo>
                    <a:pt x="162954" y="67018"/>
                    <a:pt x="156543" y="55998"/>
                    <a:pt x="147333" y="48606"/>
                  </a:cubicBezTo>
                  <a:cubicBezTo>
                    <a:pt x="138122" y="41215"/>
                    <a:pt x="126997" y="37519"/>
                    <a:pt x="113938" y="37519"/>
                  </a:cubicBezTo>
                  <a:cubicBezTo>
                    <a:pt x="94221" y="37519"/>
                    <a:pt x="78191" y="44187"/>
                    <a:pt x="65865" y="57541"/>
                  </a:cubicBezTo>
                  <a:cubicBezTo>
                    <a:pt x="53540" y="70876"/>
                    <a:pt x="47377" y="91992"/>
                    <a:pt x="47377" y="120863"/>
                  </a:cubicBezTo>
                  <a:cubicBezTo>
                    <a:pt x="47377" y="150152"/>
                    <a:pt x="53330" y="171441"/>
                    <a:pt x="65218" y="184709"/>
                  </a:cubicBezTo>
                  <a:cubicBezTo>
                    <a:pt x="77105" y="197987"/>
                    <a:pt x="92621" y="204616"/>
                    <a:pt x="111766" y="204616"/>
                  </a:cubicBezTo>
                  <a:cubicBezTo>
                    <a:pt x="127130" y="204616"/>
                    <a:pt x="139970" y="200168"/>
                    <a:pt x="150266" y="191281"/>
                  </a:cubicBezTo>
                  <a:cubicBezTo>
                    <a:pt x="160563" y="182394"/>
                    <a:pt x="167097" y="168707"/>
                    <a:pt x="169859" y="150228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439539" y="3175861"/>
              <a:ext cx="228600" cy="238125"/>
            </a:xfrm>
            <a:custGeom>
              <a:avLst/>
              <a:gdLst/>
              <a:ahLst/>
              <a:cxnLst/>
              <a:rect l="l" t="t" r="r" b="b"/>
              <a:pathLst>
                <a:path w="228600" h="238125" extrusionOk="0">
                  <a:moveTo>
                    <a:pt x="7144" y="121072"/>
                  </a:moveTo>
                  <a:cubicBezTo>
                    <a:pt x="7144" y="80705"/>
                    <a:pt x="19031" y="50797"/>
                    <a:pt x="42815" y="31366"/>
                  </a:cubicBezTo>
                  <a:cubicBezTo>
                    <a:pt x="62684" y="15221"/>
                    <a:pt x="86906" y="7144"/>
                    <a:pt x="115472" y="7144"/>
                  </a:cubicBezTo>
                  <a:cubicBezTo>
                    <a:pt x="147238" y="7144"/>
                    <a:pt x="173193" y="16964"/>
                    <a:pt x="193348" y="36605"/>
                  </a:cubicBezTo>
                  <a:cubicBezTo>
                    <a:pt x="213503" y="56245"/>
                    <a:pt x="223590" y="83372"/>
                    <a:pt x="223590" y="117996"/>
                  </a:cubicBezTo>
                  <a:cubicBezTo>
                    <a:pt x="223590" y="146047"/>
                    <a:pt x="219132" y="168126"/>
                    <a:pt x="210217" y="184204"/>
                  </a:cubicBezTo>
                  <a:cubicBezTo>
                    <a:pt x="201301" y="200282"/>
                    <a:pt x="188319" y="212769"/>
                    <a:pt x="171279" y="221666"/>
                  </a:cubicBezTo>
                  <a:cubicBezTo>
                    <a:pt x="154238" y="230562"/>
                    <a:pt x="135636" y="235010"/>
                    <a:pt x="115481" y="235010"/>
                  </a:cubicBezTo>
                  <a:cubicBezTo>
                    <a:pt x="83144" y="235010"/>
                    <a:pt x="56998" y="225228"/>
                    <a:pt x="37071" y="205654"/>
                  </a:cubicBezTo>
                  <a:cubicBezTo>
                    <a:pt x="17117" y="186080"/>
                    <a:pt x="7144" y="157886"/>
                    <a:pt x="7144" y="121072"/>
                  </a:cubicBezTo>
                  <a:close/>
                  <a:moveTo>
                    <a:pt x="47387" y="121072"/>
                  </a:moveTo>
                  <a:cubicBezTo>
                    <a:pt x="47387" y="149000"/>
                    <a:pt x="53835" y="169897"/>
                    <a:pt x="66742" y="183785"/>
                  </a:cubicBezTo>
                  <a:cubicBezTo>
                    <a:pt x="79639" y="197682"/>
                    <a:pt x="95898" y="204626"/>
                    <a:pt x="115462" y="204626"/>
                  </a:cubicBezTo>
                  <a:cubicBezTo>
                    <a:pt x="134893" y="204626"/>
                    <a:pt x="151067" y="197653"/>
                    <a:pt x="163973" y="183690"/>
                  </a:cubicBezTo>
                  <a:cubicBezTo>
                    <a:pt x="176879" y="169736"/>
                    <a:pt x="183337" y="148457"/>
                    <a:pt x="183337" y="119853"/>
                  </a:cubicBezTo>
                  <a:cubicBezTo>
                    <a:pt x="183337" y="92888"/>
                    <a:pt x="176841" y="72466"/>
                    <a:pt x="163868" y="58569"/>
                  </a:cubicBezTo>
                  <a:cubicBezTo>
                    <a:pt x="150886" y="44682"/>
                    <a:pt x="134750" y="37729"/>
                    <a:pt x="115462" y="37729"/>
                  </a:cubicBezTo>
                  <a:cubicBezTo>
                    <a:pt x="95888" y="37729"/>
                    <a:pt x="79639" y="44644"/>
                    <a:pt x="66742" y="58464"/>
                  </a:cubicBezTo>
                  <a:cubicBezTo>
                    <a:pt x="53835" y="72285"/>
                    <a:pt x="47387" y="93154"/>
                    <a:pt x="47387" y="12107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4704553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8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8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939325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9" y="80639"/>
                    <a:pt x="13669" y="69961"/>
                  </a:cubicBezTo>
                  <a:cubicBezTo>
                    <a:pt x="13669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3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79536" y="3180766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159420" y="225171"/>
                  </a:moveTo>
                  <a:lnTo>
                    <a:pt x="159420" y="193148"/>
                  </a:lnTo>
                  <a:cubicBezTo>
                    <a:pt x="141427" y="217789"/>
                    <a:pt x="116995" y="230105"/>
                    <a:pt x="86115" y="230105"/>
                  </a:cubicBezTo>
                  <a:cubicBezTo>
                    <a:pt x="72476" y="230105"/>
                    <a:pt x="59750" y="227638"/>
                    <a:pt x="47930" y="222714"/>
                  </a:cubicBezTo>
                  <a:cubicBezTo>
                    <a:pt x="36109" y="217789"/>
                    <a:pt x="27337" y="211598"/>
                    <a:pt x="21612" y="204140"/>
                  </a:cubicBezTo>
                  <a:cubicBezTo>
                    <a:pt x="15878" y="196682"/>
                    <a:pt x="11859" y="187547"/>
                    <a:pt x="9534" y="176736"/>
                  </a:cubicBezTo>
                  <a:cubicBezTo>
                    <a:pt x="7934" y="169478"/>
                    <a:pt x="7144" y="157982"/>
                    <a:pt x="7144" y="142246"/>
                  </a:cubicBezTo>
                  <a:lnTo>
                    <a:pt x="7144" y="7163"/>
                  </a:lnTo>
                  <a:lnTo>
                    <a:pt x="46291" y="7163"/>
                  </a:lnTo>
                  <a:lnTo>
                    <a:pt x="46291" y="128073"/>
                  </a:lnTo>
                  <a:cubicBezTo>
                    <a:pt x="46291" y="147371"/>
                    <a:pt x="47082" y="160382"/>
                    <a:pt x="48682" y="167078"/>
                  </a:cubicBezTo>
                  <a:cubicBezTo>
                    <a:pt x="51149" y="176803"/>
                    <a:pt x="56369" y="184423"/>
                    <a:pt x="64351" y="189967"/>
                  </a:cubicBezTo>
                  <a:cubicBezTo>
                    <a:pt x="72323" y="195510"/>
                    <a:pt x="82191" y="198282"/>
                    <a:pt x="93926" y="198282"/>
                  </a:cubicBezTo>
                  <a:cubicBezTo>
                    <a:pt x="105670" y="198282"/>
                    <a:pt x="116700" y="195443"/>
                    <a:pt x="126997" y="189757"/>
                  </a:cubicBezTo>
                  <a:cubicBezTo>
                    <a:pt x="137293" y="184080"/>
                    <a:pt x="144580" y="176346"/>
                    <a:pt x="148857" y="166554"/>
                  </a:cubicBezTo>
                  <a:cubicBezTo>
                    <a:pt x="153133" y="156763"/>
                    <a:pt x="155277" y="142570"/>
                    <a:pt x="155277" y="123958"/>
                  </a:cubicBezTo>
                  <a:lnTo>
                    <a:pt x="155277" y="7144"/>
                  </a:lnTo>
                  <a:lnTo>
                    <a:pt x="194434" y="7144"/>
                  </a:lnTo>
                  <a:lnTo>
                    <a:pt x="194434" y="225162"/>
                  </a:lnTo>
                  <a:lnTo>
                    <a:pt x="159420" y="225162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429977" y="3097842"/>
              <a:ext cx="47625" cy="314325"/>
            </a:xfrm>
            <a:custGeom>
              <a:avLst/>
              <a:gdLst/>
              <a:ahLst/>
              <a:cxnLst/>
              <a:rect l="l" t="t" r="r" b="b"/>
              <a:pathLst>
                <a:path w="47625" h="314325" extrusionOk="0">
                  <a:moveTo>
                    <a:pt x="7144" y="308096"/>
                  </a:moveTo>
                  <a:lnTo>
                    <a:pt x="7144" y="7144"/>
                  </a:lnTo>
                  <a:lnTo>
                    <a:pt x="46291" y="7144"/>
                  </a:lnTo>
                  <a:lnTo>
                    <a:pt x="46291" y="308096"/>
                  </a:lnTo>
                  <a:lnTo>
                    <a:pt x="7144" y="308096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510958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5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2" y="259642"/>
                    <a:pt x="35862" y="237468"/>
                  </a:cubicBezTo>
                  <a:lnTo>
                    <a:pt x="35862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2" y="83296"/>
                  </a:lnTo>
                  <a:lnTo>
                    <a:pt x="35862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1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645670" y="3175861"/>
              <a:ext cx="219075" cy="238125"/>
            </a:xfrm>
            <a:custGeom>
              <a:avLst/>
              <a:gdLst/>
              <a:ahLst/>
              <a:cxnLst/>
              <a:rect l="l" t="t" r="r" b="b"/>
              <a:pathLst>
                <a:path w="219075" h="238125" extrusionOk="0">
                  <a:moveTo>
                    <a:pt x="171155" y="203187"/>
                  </a:moveTo>
                  <a:cubicBezTo>
                    <a:pt x="156658" y="214827"/>
                    <a:pt x="142694" y="223028"/>
                    <a:pt x="129283" y="227819"/>
                  </a:cubicBezTo>
                  <a:cubicBezTo>
                    <a:pt x="115862" y="232610"/>
                    <a:pt x="101470" y="235010"/>
                    <a:pt x="86106" y="235010"/>
                  </a:cubicBezTo>
                  <a:cubicBezTo>
                    <a:pt x="60722" y="235010"/>
                    <a:pt x="41215" y="229162"/>
                    <a:pt x="27584" y="217456"/>
                  </a:cubicBezTo>
                  <a:cubicBezTo>
                    <a:pt x="13944" y="205750"/>
                    <a:pt x="7144" y="190805"/>
                    <a:pt x="7144" y="172603"/>
                  </a:cubicBezTo>
                  <a:cubicBezTo>
                    <a:pt x="7144" y="161925"/>
                    <a:pt x="9715" y="152171"/>
                    <a:pt x="14869" y="143351"/>
                  </a:cubicBezTo>
                  <a:cubicBezTo>
                    <a:pt x="20012" y="134522"/>
                    <a:pt x="26756" y="127435"/>
                    <a:pt x="35100" y="122111"/>
                  </a:cubicBezTo>
                  <a:cubicBezTo>
                    <a:pt x="43434" y="116767"/>
                    <a:pt x="52826" y="112738"/>
                    <a:pt x="63265" y="109995"/>
                  </a:cubicBezTo>
                  <a:cubicBezTo>
                    <a:pt x="70952" y="108090"/>
                    <a:pt x="82544" y="106232"/>
                    <a:pt x="98069" y="104461"/>
                  </a:cubicBezTo>
                  <a:cubicBezTo>
                    <a:pt x="129673" y="100898"/>
                    <a:pt x="152962" y="96660"/>
                    <a:pt x="167897" y="91726"/>
                  </a:cubicBezTo>
                  <a:cubicBezTo>
                    <a:pt x="168040" y="86668"/>
                    <a:pt x="168107" y="83449"/>
                    <a:pt x="168107" y="82077"/>
                  </a:cubicBezTo>
                  <a:cubicBezTo>
                    <a:pt x="168107" y="67027"/>
                    <a:pt x="164402" y="56417"/>
                    <a:pt x="157010" y="50254"/>
                  </a:cubicBezTo>
                  <a:cubicBezTo>
                    <a:pt x="147009" y="41910"/>
                    <a:pt x="132140" y="37738"/>
                    <a:pt x="112414" y="37738"/>
                  </a:cubicBezTo>
                  <a:cubicBezTo>
                    <a:pt x="93993" y="37738"/>
                    <a:pt x="80410" y="40786"/>
                    <a:pt x="71628" y="46873"/>
                  </a:cubicBezTo>
                  <a:cubicBezTo>
                    <a:pt x="62855" y="52969"/>
                    <a:pt x="56359" y="63741"/>
                    <a:pt x="52159" y="79210"/>
                  </a:cubicBezTo>
                  <a:lnTo>
                    <a:pt x="13868" y="74276"/>
                  </a:lnTo>
                  <a:cubicBezTo>
                    <a:pt x="17354" y="58817"/>
                    <a:pt x="23079" y="46330"/>
                    <a:pt x="31061" y="36814"/>
                  </a:cubicBezTo>
                  <a:cubicBezTo>
                    <a:pt x="39033" y="27299"/>
                    <a:pt x="50568" y="19974"/>
                    <a:pt x="65646" y="14840"/>
                  </a:cubicBezTo>
                  <a:cubicBezTo>
                    <a:pt x="80734" y="9716"/>
                    <a:pt x="98203" y="7144"/>
                    <a:pt x="118072" y="7144"/>
                  </a:cubicBezTo>
                  <a:cubicBezTo>
                    <a:pt x="137789" y="7144"/>
                    <a:pt x="153819" y="9325"/>
                    <a:pt x="166145" y="13706"/>
                  </a:cubicBezTo>
                  <a:cubicBezTo>
                    <a:pt x="178470" y="18088"/>
                    <a:pt x="187538" y="23593"/>
                    <a:pt x="193338" y="30232"/>
                  </a:cubicBezTo>
                  <a:cubicBezTo>
                    <a:pt x="199130" y="36862"/>
                    <a:pt x="203197" y="45244"/>
                    <a:pt x="205511" y="55378"/>
                  </a:cubicBezTo>
                  <a:cubicBezTo>
                    <a:pt x="206826" y="61674"/>
                    <a:pt x="207474" y="73038"/>
                    <a:pt x="207474" y="89459"/>
                  </a:cubicBezTo>
                  <a:lnTo>
                    <a:pt x="207474" y="138722"/>
                  </a:lnTo>
                  <a:cubicBezTo>
                    <a:pt x="207474" y="173069"/>
                    <a:pt x="208302" y="194805"/>
                    <a:pt x="209979" y="203902"/>
                  </a:cubicBezTo>
                  <a:cubicBezTo>
                    <a:pt x="211646" y="213008"/>
                    <a:pt x="214941" y="221733"/>
                    <a:pt x="219875" y="230076"/>
                  </a:cubicBezTo>
                  <a:lnTo>
                    <a:pt x="178975" y="230076"/>
                  </a:lnTo>
                  <a:cubicBezTo>
                    <a:pt x="174927" y="222409"/>
                    <a:pt x="172317" y="213446"/>
                    <a:pt x="171155" y="203187"/>
                  </a:cubicBezTo>
                  <a:close/>
                  <a:moveTo>
                    <a:pt x="167897" y="120663"/>
                  </a:moveTo>
                  <a:cubicBezTo>
                    <a:pt x="153676" y="126140"/>
                    <a:pt x="132369" y="130788"/>
                    <a:pt x="103937" y="134626"/>
                  </a:cubicBezTo>
                  <a:cubicBezTo>
                    <a:pt x="87849" y="136808"/>
                    <a:pt x="76457" y="139275"/>
                    <a:pt x="69790" y="142008"/>
                  </a:cubicBezTo>
                  <a:cubicBezTo>
                    <a:pt x="63113" y="144751"/>
                    <a:pt x="57969" y="148752"/>
                    <a:pt x="54340" y="154019"/>
                  </a:cubicBezTo>
                  <a:cubicBezTo>
                    <a:pt x="50711" y="159296"/>
                    <a:pt x="48911" y="165144"/>
                    <a:pt x="48911" y="171574"/>
                  </a:cubicBezTo>
                  <a:cubicBezTo>
                    <a:pt x="48911" y="181432"/>
                    <a:pt x="52854" y="189633"/>
                    <a:pt x="60760" y="196215"/>
                  </a:cubicBezTo>
                  <a:cubicBezTo>
                    <a:pt x="68666" y="202778"/>
                    <a:pt x="80229" y="206064"/>
                    <a:pt x="95460" y="206064"/>
                  </a:cubicBezTo>
                  <a:cubicBezTo>
                    <a:pt x="110538" y="206064"/>
                    <a:pt x="123958" y="202949"/>
                    <a:pt x="135703" y="196729"/>
                  </a:cubicBezTo>
                  <a:cubicBezTo>
                    <a:pt x="147447" y="190500"/>
                    <a:pt x="156086" y="181985"/>
                    <a:pt x="161592" y="171164"/>
                  </a:cubicBezTo>
                  <a:cubicBezTo>
                    <a:pt x="165792" y="162820"/>
                    <a:pt x="167907" y="150504"/>
                    <a:pt x="167907" y="134217"/>
                  </a:cubicBezTo>
                  <a:lnTo>
                    <a:pt x="167907" y="120663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909360" y="317586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 extrusionOk="0">
                  <a:moveTo>
                    <a:pt x="7144" y="230076"/>
                  </a:moveTo>
                  <a:lnTo>
                    <a:pt x="7144" y="12059"/>
                  </a:lnTo>
                  <a:lnTo>
                    <a:pt x="42386" y="12059"/>
                  </a:lnTo>
                  <a:lnTo>
                    <a:pt x="42386" y="43062"/>
                  </a:lnTo>
                  <a:cubicBezTo>
                    <a:pt x="59350" y="19107"/>
                    <a:pt x="83858" y="7144"/>
                    <a:pt x="115910" y="7144"/>
                  </a:cubicBezTo>
                  <a:cubicBezTo>
                    <a:pt x="129835" y="7144"/>
                    <a:pt x="142627" y="9506"/>
                    <a:pt x="154305" y="14221"/>
                  </a:cubicBezTo>
                  <a:cubicBezTo>
                    <a:pt x="165973" y="18945"/>
                    <a:pt x="174717" y="25136"/>
                    <a:pt x="180508" y="32795"/>
                  </a:cubicBezTo>
                  <a:cubicBezTo>
                    <a:pt x="186309" y="40472"/>
                    <a:pt x="190376" y="49568"/>
                    <a:pt x="192691" y="60103"/>
                  </a:cubicBezTo>
                  <a:cubicBezTo>
                    <a:pt x="194139" y="66951"/>
                    <a:pt x="194872" y="78924"/>
                    <a:pt x="194872" y="96021"/>
                  </a:cubicBezTo>
                  <a:lnTo>
                    <a:pt x="194872" y="230067"/>
                  </a:lnTo>
                  <a:lnTo>
                    <a:pt x="155724" y="230067"/>
                  </a:lnTo>
                  <a:lnTo>
                    <a:pt x="155724" y="97450"/>
                  </a:lnTo>
                  <a:cubicBezTo>
                    <a:pt x="155724" y="82401"/>
                    <a:pt x="154200" y="71142"/>
                    <a:pt x="151152" y="63684"/>
                  </a:cubicBezTo>
                  <a:cubicBezTo>
                    <a:pt x="148114" y="56226"/>
                    <a:pt x="142704" y="50273"/>
                    <a:pt x="134950" y="45825"/>
                  </a:cubicBezTo>
                  <a:cubicBezTo>
                    <a:pt x="127197" y="41377"/>
                    <a:pt x="118091" y="39157"/>
                    <a:pt x="107652" y="39157"/>
                  </a:cubicBezTo>
                  <a:cubicBezTo>
                    <a:pt x="90973" y="39157"/>
                    <a:pt x="76581" y="44148"/>
                    <a:pt x="64475" y="54140"/>
                  </a:cubicBezTo>
                  <a:cubicBezTo>
                    <a:pt x="52369" y="64132"/>
                    <a:pt x="46311" y="83077"/>
                    <a:pt x="46311" y="111004"/>
                  </a:cubicBezTo>
                  <a:lnTo>
                    <a:pt x="46311" y="230067"/>
                  </a:lnTo>
                  <a:lnTo>
                    <a:pt x="7144" y="230067"/>
                  </a:ln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6138265" y="3104623"/>
              <a:ext cx="123825" cy="304800"/>
            </a:xfrm>
            <a:custGeom>
              <a:avLst/>
              <a:gdLst/>
              <a:ahLst/>
              <a:cxnLst/>
              <a:rect l="l" t="t" r="r" b="b"/>
              <a:pathLst>
                <a:path w="123825" h="304800" extrusionOk="0">
                  <a:moveTo>
                    <a:pt x="114167" y="268262"/>
                  </a:moveTo>
                  <a:lnTo>
                    <a:pt x="119824" y="300904"/>
                  </a:lnTo>
                  <a:cubicBezTo>
                    <a:pt x="108804" y="303086"/>
                    <a:pt x="98946" y="304190"/>
                    <a:pt x="90240" y="304190"/>
                  </a:cubicBezTo>
                  <a:cubicBezTo>
                    <a:pt x="76029" y="304190"/>
                    <a:pt x="65008" y="302066"/>
                    <a:pt x="57178" y="297828"/>
                  </a:cubicBezTo>
                  <a:cubicBezTo>
                    <a:pt x="49349" y="293589"/>
                    <a:pt x="43834" y="288007"/>
                    <a:pt x="40643" y="281092"/>
                  </a:cubicBezTo>
                  <a:cubicBezTo>
                    <a:pt x="37452" y="274177"/>
                    <a:pt x="35861" y="259642"/>
                    <a:pt x="35861" y="237468"/>
                  </a:cubicBezTo>
                  <a:lnTo>
                    <a:pt x="35861" y="112043"/>
                  </a:lnTo>
                  <a:lnTo>
                    <a:pt x="7144" y="112043"/>
                  </a:lnTo>
                  <a:lnTo>
                    <a:pt x="7144" y="83296"/>
                  </a:lnTo>
                  <a:lnTo>
                    <a:pt x="35861" y="83296"/>
                  </a:lnTo>
                  <a:lnTo>
                    <a:pt x="35861" y="29309"/>
                  </a:lnTo>
                  <a:lnTo>
                    <a:pt x="74800" y="7144"/>
                  </a:lnTo>
                  <a:lnTo>
                    <a:pt x="74800" y="83296"/>
                  </a:lnTo>
                  <a:lnTo>
                    <a:pt x="114176" y="83296"/>
                  </a:lnTo>
                  <a:lnTo>
                    <a:pt x="114176" y="112043"/>
                  </a:lnTo>
                  <a:lnTo>
                    <a:pt x="74800" y="112043"/>
                  </a:lnTo>
                  <a:lnTo>
                    <a:pt x="74800" y="239525"/>
                  </a:lnTo>
                  <a:cubicBezTo>
                    <a:pt x="74800" y="250060"/>
                    <a:pt x="75486" y="256842"/>
                    <a:pt x="76867" y="259852"/>
                  </a:cubicBezTo>
                  <a:cubicBezTo>
                    <a:pt x="78248" y="262861"/>
                    <a:pt x="80496" y="265252"/>
                    <a:pt x="83610" y="267033"/>
                  </a:cubicBezTo>
                  <a:cubicBezTo>
                    <a:pt x="86725" y="268824"/>
                    <a:pt x="91183" y="269700"/>
                    <a:pt x="96984" y="269700"/>
                  </a:cubicBezTo>
                  <a:cubicBezTo>
                    <a:pt x="101327" y="269700"/>
                    <a:pt x="107061" y="269224"/>
                    <a:pt x="114167" y="26826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270577" y="3175861"/>
              <a:ext cx="200025" cy="238125"/>
            </a:xfrm>
            <a:custGeom>
              <a:avLst/>
              <a:gdLst/>
              <a:ahLst/>
              <a:cxnLst/>
              <a:rect l="l" t="t" r="r" b="b"/>
              <a:pathLst>
                <a:path w="200025" h="238125" extrusionOk="0">
                  <a:moveTo>
                    <a:pt x="7144" y="165002"/>
                  </a:moveTo>
                  <a:lnTo>
                    <a:pt x="45863" y="159248"/>
                  </a:lnTo>
                  <a:cubicBezTo>
                    <a:pt x="48044" y="173898"/>
                    <a:pt x="54093" y="185118"/>
                    <a:pt x="64027" y="192910"/>
                  </a:cubicBezTo>
                  <a:cubicBezTo>
                    <a:pt x="73952" y="200711"/>
                    <a:pt x="87840" y="204616"/>
                    <a:pt x="105680" y="204616"/>
                  </a:cubicBezTo>
                  <a:cubicBezTo>
                    <a:pt x="123663" y="204616"/>
                    <a:pt x="137008" y="201168"/>
                    <a:pt x="145704" y="194253"/>
                  </a:cubicBezTo>
                  <a:cubicBezTo>
                    <a:pt x="154400" y="187338"/>
                    <a:pt x="158753" y="179232"/>
                    <a:pt x="158753" y="169926"/>
                  </a:cubicBezTo>
                  <a:cubicBezTo>
                    <a:pt x="158753" y="161573"/>
                    <a:pt x="154915" y="155010"/>
                    <a:pt x="147228" y="150219"/>
                  </a:cubicBezTo>
                  <a:cubicBezTo>
                    <a:pt x="141865" y="146933"/>
                    <a:pt x="128521" y="142761"/>
                    <a:pt x="107204" y="137703"/>
                  </a:cubicBezTo>
                  <a:cubicBezTo>
                    <a:pt x="78486" y="130855"/>
                    <a:pt x="58588" y="124939"/>
                    <a:pt x="47482" y="119948"/>
                  </a:cubicBezTo>
                  <a:cubicBezTo>
                    <a:pt x="36395" y="114957"/>
                    <a:pt x="27975" y="108042"/>
                    <a:pt x="22260" y="99212"/>
                  </a:cubicBezTo>
                  <a:cubicBezTo>
                    <a:pt x="16526" y="90383"/>
                    <a:pt x="13668" y="80639"/>
                    <a:pt x="13668" y="69961"/>
                  </a:cubicBezTo>
                  <a:cubicBezTo>
                    <a:pt x="13668" y="60236"/>
                    <a:pt x="16021" y="51245"/>
                    <a:pt x="20736" y="42967"/>
                  </a:cubicBezTo>
                  <a:cubicBezTo>
                    <a:pt x="25441" y="34690"/>
                    <a:pt x="31861" y="27813"/>
                    <a:pt x="39986" y="22336"/>
                  </a:cubicBezTo>
                  <a:cubicBezTo>
                    <a:pt x="46072" y="18097"/>
                    <a:pt x="54378" y="14507"/>
                    <a:pt x="64884" y="11554"/>
                  </a:cubicBezTo>
                  <a:cubicBezTo>
                    <a:pt x="75400" y="8611"/>
                    <a:pt x="86668" y="7144"/>
                    <a:pt x="98717" y="7144"/>
                  </a:cubicBezTo>
                  <a:cubicBezTo>
                    <a:pt x="116834" y="7144"/>
                    <a:pt x="132760" y="9611"/>
                    <a:pt x="146466" y="14526"/>
                  </a:cubicBezTo>
                  <a:cubicBezTo>
                    <a:pt x="160163" y="19460"/>
                    <a:pt x="170288" y="26127"/>
                    <a:pt x="176813" y="34547"/>
                  </a:cubicBezTo>
                  <a:cubicBezTo>
                    <a:pt x="183347" y="42967"/>
                    <a:pt x="187833" y="54216"/>
                    <a:pt x="190300" y="68313"/>
                  </a:cubicBezTo>
                  <a:lnTo>
                    <a:pt x="152010" y="73247"/>
                  </a:lnTo>
                  <a:cubicBezTo>
                    <a:pt x="150266" y="62027"/>
                    <a:pt x="145228" y="53264"/>
                    <a:pt x="136893" y="46968"/>
                  </a:cubicBezTo>
                  <a:cubicBezTo>
                    <a:pt x="128549" y="40681"/>
                    <a:pt x="116777" y="37529"/>
                    <a:pt x="101546" y="37529"/>
                  </a:cubicBezTo>
                  <a:cubicBezTo>
                    <a:pt x="83553" y="37529"/>
                    <a:pt x="70733" y="40338"/>
                    <a:pt x="63037" y="45949"/>
                  </a:cubicBezTo>
                  <a:cubicBezTo>
                    <a:pt x="55350" y="51559"/>
                    <a:pt x="51511" y="58131"/>
                    <a:pt x="51511" y="65656"/>
                  </a:cubicBezTo>
                  <a:cubicBezTo>
                    <a:pt x="51511" y="70447"/>
                    <a:pt x="53102" y="74752"/>
                    <a:pt x="56293" y="78581"/>
                  </a:cubicBezTo>
                  <a:cubicBezTo>
                    <a:pt x="59484" y="82553"/>
                    <a:pt x="64484" y="85839"/>
                    <a:pt x="71304" y="88430"/>
                  </a:cubicBezTo>
                  <a:cubicBezTo>
                    <a:pt x="75219" y="89802"/>
                    <a:pt x="86744" y="92955"/>
                    <a:pt x="105889" y="97869"/>
                  </a:cubicBezTo>
                  <a:cubicBezTo>
                    <a:pt x="133588" y="104851"/>
                    <a:pt x="152915" y="110566"/>
                    <a:pt x="163868" y="115014"/>
                  </a:cubicBezTo>
                  <a:cubicBezTo>
                    <a:pt x="174812" y="119462"/>
                    <a:pt x="183404" y="125930"/>
                    <a:pt x="189643" y="134417"/>
                  </a:cubicBezTo>
                  <a:cubicBezTo>
                    <a:pt x="195872" y="142904"/>
                    <a:pt x="198987" y="153438"/>
                    <a:pt x="198987" y="166021"/>
                  </a:cubicBezTo>
                  <a:cubicBezTo>
                    <a:pt x="198987" y="178346"/>
                    <a:pt x="195186" y="189938"/>
                    <a:pt x="187576" y="200816"/>
                  </a:cubicBezTo>
                  <a:cubicBezTo>
                    <a:pt x="179956" y="211703"/>
                    <a:pt x="168974" y="220113"/>
                    <a:pt x="154619" y="226066"/>
                  </a:cubicBezTo>
                  <a:cubicBezTo>
                    <a:pt x="140256" y="232019"/>
                    <a:pt x="124016" y="235001"/>
                    <a:pt x="105889" y="235001"/>
                  </a:cubicBezTo>
                  <a:cubicBezTo>
                    <a:pt x="75876" y="235001"/>
                    <a:pt x="52997" y="229114"/>
                    <a:pt x="37262" y="217341"/>
                  </a:cubicBezTo>
                  <a:cubicBezTo>
                    <a:pt x="21527" y="205569"/>
                    <a:pt x="11497" y="188138"/>
                    <a:pt x="7144" y="165002"/>
                  </a:cubicBezTo>
                  <a:close/>
                </a:path>
              </a:pathLst>
            </a:custGeom>
            <a:solidFill>
              <a:srgbClr val="0097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28" name="Google Shape;528;p13"/>
          <p:cNvPicPr preferRelativeResize="0"/>
          <p:nvPr/>
        </p:nvPicPr>
        <p:blipFill rotWithShape="1">
          <a:blip r:embed="rId12">
            <a:alphaModFix/>
          </a:blip>
          <a:srcRect t="32685" b="33606"/>
          <a:stretch/>
        </p:blipFill>
        <p:spPr>
          <a:xfrm>
            <a:off x="109541" y="6539219"/>
            <a:ext cx="945721" cy="3187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jp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png"/><Relationship Id="rId2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9.jp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jp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24"/>
          <p:cNvCxnSpPr/>
          <p:nvPr/>
        </p:nvCxnSpPr>
        <p:spPr>
          <a:xfrm>
            <a:off x="267628" y="5768897"/>
            <a:ext cx="4647273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6C6C6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8" name="Google Shape;728;p24" descr="Graphic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929" y="5768897"/>
            <a:ext cx="2246971" cy="73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4" descr="Picture 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7121" y="0"/>
            <a:ext cx="34568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4"/>
          <p:cNvSpPr txBox="1"/>
          <p:nvPr/>
        </p:nvSpPr>
        <p:spPr>
          <a:xfrm>
            <a:off x="825191" y="357087"/>
            <a:ext cx="4572001" cy="96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2000"/>
              <a:buFont typeface="Trebuchet MS"/>
              <a:buNone/>
            </a:pPr>
            <a:br>
              <a:rPr lang="en-US" sz="2000" b="0" i="0" u="none" strike="noStrike" cap="none" dirty="0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2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r>
              <a:rPr lang="en-US" sz="2000" b="1" i="0" u="none" strike="noStrike" cap="none" dirty="0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Eleven </a:t>
            </a:r>
            <a:r>
              <a:rPr lang="en-US" sz="2000" b="1" i="0" u="none" strike="noStrike" cap="none" dirty="0" err="1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Supercase</a:t>
            </a:r>
            <a:r>
              <a:rPr lang="en-US" sz="2000" b="1" i="0" u="none" strike="noStrike" cap="none" dirty="0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 Data Challenge</a:t>
            </a:r>
            <a:endParaRPr dirty="0"/>
          </a:p>
        </p:txBody>
      </p:sp>
      <p:pic>
        <p:nvPicPr>
          <p:cNvPr id="731" name="Google Shape;731;p24" descr="Picture 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414" y="5846831"/>
            <a:ext cx="2246972" cy="696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24"/>
          <p:cNvCxnSpPr/>
          <p:nvPr/>
        </p:nvCxnSpPr>
        <p:spPr>
          <a:xfrm>
            <a:off x="267628" y="6543781"/>
            <a:ext cx="4647272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6C6C6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24"/>
          <p:cNvSpPr txBox="1"/>
          <p:nvPr/>
        </p:nvSpPr>
        <p:spPr>
          <a:xfrm>
            <a:off x="757822" y="1593637"/>
            <a:ext cx="4572001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br>
              <a:rPr lang="en-US" sz="1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r>
              <a:rPr lang="en-US" sz="1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Designing an Image Recognition system for gas tanks</a:t>
            </a:r>
            <a:endParaRPr dirty="0"/>
          </a:p>
        </p:txBody>
      </p:sp>
      <p:sp>
        <p:nvSpPr>
          <p:cNvPr id="734" name="Google Shape;734;p24"/>
          <p:cNvSpPr txBox="1"/>
          <p:nvPr/>
        </p:nvSpPr>
        <p:spPr>
          <a:xfrm>
            <a:off x="757822" y="3694703"/>
            <a:ext cx="4572001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400"/>
              <a:buFont typeface="Trebuchet MS"/>
              <a:buNone/>
            </a:pPr>
            <a:r>
              <a:rPr lang="en-US" sz="14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To the attention of Eleven Strategy and Total direct </a:t>
            </a:r>
            <a:r>
              <a:rPr lang="en-US" sz="1400" b="0" i="0" u="none" strike="noStrike" cap="none" dirty="0" err="1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energie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F19B39-8C66-4DF3-8480-D664F0309D17}"/>
              </a:ext>
            </a:extLst>
          </p:cNvPr>
          <p:cNvSpPr/>
          <p:nvPr/>
        </p:nvSpPr>
        <p:spPr>
          <a:xfrm>
            <a:off x="757822" y="4518436"/>
            <a:ext cx="3935345" cy="5692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20/09/2019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1021;p32"/>
          <p:cNvSpPr txBox="1">
            <a:spLocks noGrp="1"/>
          </p:cNvSpPr>
          <p:nvPr>
            <p:ph type="sldNum" sz="quarter" idx="4294967295"/>
          </p:nvPr>
        </p:nvSpPr>
        <p:spPr>
          <a:xfrm>
            <a:off x="8850872" y="6616777"/>
            <a:ext cx="151842" cy="1985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45700" tIns="45700" rIns="45700" bIns="45700" anchor="ctr" anchorCtr="0">
            <a:noAutofit/>
          </a:bodyPr>
          <a:lstStyle>
            <a:lvl1pPr algn="r" defTabSz="914367">
              <a:defRPr sz="773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9" name="Google Shape;1022;p32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6" cy="684002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sz="1600" dirty="0"/>
              <a:t>We used </a:t>
            </a:r>
            <a:r>
              <a:rPr sz="1600" dirty="0">
                <a:solidFill>
                  <a:srgbClr val="00B050"/>
                </a:solidFill>
              </a:rPr>
              <a:t>Deep Learning </a:t>
            </a:r>
            <a:r>
              <a:rPr sz="1600" dirty="0"/>
              <a:t>and </a:t>
            </a:r>
            <a:r>
              <a:rPr sz="1600" dirty="0">
                <a:solidFill>
                  <a:srgbClr val="00B050"/>
                </a:solidFill>
              </a:rPr>
              <a:t>Computer Vision </a:t>
            </a:r>
            <a:r>
              <a:rPr lang="en-GB" sz="1600" dirty="0"/>
              <a:t>AI model </a:t>
            </a:r>
            <a:r>
              <a:rPr lang="fr-FR" sz="1600" dirty="0">
                <a:solidFill>
                  <a:schemeClr val="tx1"/>
                </a:solidFill>
              </a:rPr>
              <a:t>over a 3 </a:t>
            </a:r>
            <a:r>
              <a:rPr lang="fr-FR" sz="1600" dirty="0" err="1">
                <a:solidFill>
                  <a:schemeClr val="tx1"/>
                </a:solidFill>
              </a:rPr>
              <a:t>step</a:t>
            </a:r>
            <a:r>
              <a:rPr lang="fr-FR" sz="1600" dirty="0">
                <a:solidFill>
                  <a:schemeClr val="tx1"/>
                </a:solidFill>
              </a:rPr>
              <a:t> process </a:t>
            </a:r>
            <a:r>
              <a:rPr sz="1600" dirty="0"/>
              <a:t>to help recognize digits: </a:t>
            </a:r>
            <a:r>
              <a:rPr sz="1600" dirty="0">
                <a:solidFill>
                  <a:srgbClr val="00B050"/>
                </a:solidFill>
              </a:rPr>
              <a:t>11DeepCV</a:t>
            </a:r>
          </a:p>
        </p:txBody>
      </p:sp>
      <p:sp>
        <p:nvSpPr>
          <p:cNvPr id="250" name="Google Shape;1023;p32"/>
          <p:cNvSpPr txBox="1">
            <a:spLocks noGrp="1"/>
          </p:cNvSpPr>
          <p:nvPr>
            <p:ph type="body" idx="1"/>
          </p:nvPr>
        </p:nvSpPr>
        <p:spPr>
          <a:xfrm>
            <a:off x="152860" y="955899"/>
            <a:ext cx="8806156" cy="5436002"/>
          </a:xfrm>
          <a:prstGeom prst="rect">
            <a:avLst/>
          </a:prstGeom>
        </p:spPr>
        <p:txBody>
          <a:bodyPr/>
          <a:lstStyle/>
          <a:p>
            <a:pPr marL="0" indent="0">
              <a:defRPr sz="1800">
                <a:solidFill>
                  <a:srgbClr val="00B050"/>
                </a:solidFill>
              </a:defRPr>
            </a:pPr>
            <a:r>
              <a:rPr sz="1400" dirty="0"/>
              <a:t>Computer Vision </a:t>
            </a:r>
          </a:p>
          <a:p>
            <a:pPr marL="0" indent="0">
              <a:defRPr sz="1800"/>
            </a:pPr>
            <a:endParaRPr sz="1400" dirty="0"/>
          </a:p>
          <a:p>
            <a:pPr marL="0" indent="0">
              <a:defRPr sz="1800"/>
            </a:pPr>
            <a:r>
              <a:rPr sz="1400" dirty="0"/>
              <a:t>Computer Vision is concerned with understanding what is contained in the images</a:t>
            </a:r>
          </a:p>
          <a:p>
            <a:pPr marL="0" indent="0">
              <a:defRPr sz="1800"/>
            </a:pPr>
            <a:r>
              <a:rPr sz="1400" dirty="0"/>
              <a:t>We used Open Source libraries, discarding any copyright and liability questions that might arise. </a:t>
            </a:r>
          </a:p>
          <a:p>
            <a:pPr marL="0" indent="0">
              <a:defRPr sz="1800"/>
            </a:pPr>
            <a:endParaRPr sz="1400" dirty="0"/>
          </a:p>
          <a:p>
            <a:pPr marL="0" indent="0">
              <a:defRPr sz="1800"/>
            </a:pPr>
            <a:endParaRPr sz="1400" dirty="0"/>
          </a:p>
          <a:p>
            <a:pPr marL="0" indent="0">
              <a:defRPr sz="1800"/>
            </a:pPr>
            <a:endParaRPr sz="1400" dirty="0"/>
          </a:p>
          <a:p>
            <a:pPr marL="0" indent="0">
              <a:spcBef>
                <a:spcPts val="0"/>
              </a:spcBef>
              <a:defRPr sz="1800">
                <a:solidFill>
                  <a:srgbClr val="00B050"/>
                </a:solidFill>
              </a:defRPr>
            </a:pPr>
            <a:r>
              <a:rPr sz="1400" dirty="0"/>
              <a:t>Deep Learning</a:t>
            </a:r>
          </a:p>
          <a:p>
            <a:pPr marL="0" indent="0">
              <a:spcBef>
                <a:spcPts val="0"/>
              </a:spcBef>
              <a:defRPr sz="1800"/>
            </a:pPr>
            <a:endParaRPr sz="1400" dirty="0"/>
          </a:p>
          <a:p>
            <a:pPr marL="0" indent="0">
              <a:spcBef>
                <a:spcPts val="0"/>
              </a:spcBef>
              <a:defRPr sz="1800"/>
            </a:pPr>
            <a:r>
              <a:rPr sz="1400" dirty="0"/>
              <a:t>Deep Learning is a form of </a:t>
            </a:r>
            <a:r>
              <a:rPr sz="1400" dirty="0">
                <a:solidFill>
                  <a:srgbClr val="4E9847"/>
                </a:solidFill>
              </a:rPr>
              <a:t>artificial intelligence</a:t>
            </a:r>
            <a:r>
              <a:rPr sz="1400" dirty="0"/>
              <a:t> which mimics the human brain. We were able to teach it to recognize</a:t>
            </a:r>
            <a:r>
              <a:rPr sz="1400" dirty="0">
                <a:solidFill>
                  <a:srgbClr val="00B050"/>
                </a:solidFill>
              </a:rPr>
              <a:t> </a:t>
            </a:r>
            <a:r>
              <a:rPr sz="1400" dirty="0"/>
              <a:t>digits from images</a:t>
            </a:r>
          </a:p>
        </p:txBody>
      </p:sp>
      <p:sp>
        <p:nvSpPr>
          <p:cNvPr id="251" name="Straight Connector 3"/>
          <p:cNvSpPr/>
          <p:nvPr/>
        </p:nvSpPr>
        <p:spPr>
          <a:xfrm>
            <a:off x="1616927" y="1169891"/>
            <a:ext cx="681790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52" name="Straight Connector 12"/>
          <p:cNvSpPr/>
          <p:nvPr/>
        </p:nvSpPr>
        <p:spPr>
          <a:xfrm>
            <a:off x="1424679" y="2991442"/>
            <a:ext cx="7095723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54" name="Eye"/>
          <p:cNvSpPr/>
          <p:nvPr/>
        </p:nvSpPr>
        <p:spPr>
          <a:xfrm>
            <a:off x="7530700" y="2151531"/>
            <a:ext cx="1222895" cy="62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69F54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845429A-6740-4DED-868B-D30F3ED7D501}"/>
              </a:ext>
            </a:extLst>
          </p:cNvPr>
          <p:cNvSpPr/>
          <p:nvPr/>
        </p:nvSpPr>
        <p:spPr>
          <a:xfrm>
            <a:off x="584680" y="5175884"/>
            <a:ext cx="2809781" cy="886937"/>
          </a:xfrm>
          <a:prstGeom prst="homePlate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LCD </a:t>
            </a:r>
            <a:r>
              <a:rPr lang="fr-FR" dirty="0" err="1">
                <a:solidFill>
                  <a:schemeClr val="tx1"/>
                </a:solidFill>
              </a:rPr>
              <a:t>Cropping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809FD48-AC4A-4899-9445-D3A2AD6B7461}"/>
              </a:ext>
            </a:extLst>
          </p:cNvPr>
          <p:cNvSpPr/>
          <p:nvPr/>
        </p:nvSpPr>
        <p:spPr>
          <a:xfrm>
            <a:off x="3027288" y="5175784"/>
            <a:ext cx="2716565" cy="886935"/>
          </a:xfrm>
          <a:prstGeom prst="chevron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Digit Extraction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6C0D09CA-BFBB-497B-B584-43276813A92B}"/>
              </a:ext>
            </a:extLst>
          </p:cNvPr>
          <p:cNvSpPr/>
          <p:nvPr/>
        </p:nvSpPr>
        <p:spPr>
          <a:xfrm>
            <a:off x="5385332" y="5175784"/>
            <a:ext cx="2716565" cy="886935"/>
          </a:xfrm>
          <a:prstGeom prst="chevron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Digit Identification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D02D1-7869-48D1-8591-CEF323F45B0C}"/>
              </a:ext>
            </a:extLst>
          </p:cNvPr>
          <p:cNvSpPr/>
          <p:nvPr/>
        </p:nvSpPr>
        <p:spPr>
          <a:xfrm>
            <a:off x="-396529" y="4564829"/>
            <a:ext cx="2963202" cy="38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Our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three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step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process</a:t>
            </a:r>
            <a:endParaRPr lang="en-GB" dirty="0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03C4E-24B8-4011-A580-C3B567648233}"/>
              </a:ext>
            </a:extLst>
          </p:cNvPr>
          <p:cNvCxnSpPr>
            <a:cxnSpLocks/>
          </p:cNvCxnSpPr>
          <p:nvPr/>
        </p:nvCxnSpPr>
        <p:spPr>
          <a:xfrm>
            <a:off x="2077376" y="4793428"/>
            <a:ext cx="651620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ye">
            <a:extLst>
              <a:ext uri="{FF2B5EF4-FFF2-40B4-BE49-F238E27FC236}">
                <a16:creationId xmlns:a16="http://schemas.microsoft.com/office/drawing/2014/main" id="{7A5CB3DE-0E49-426C-BEE2-9B71AC8EBA08}"/>
              </a:ext>
            </a:extLst>
          </p:cNvPr>
          <p:cNvSpPr/>
          <p:nvPr/>
        </p:nvSpPr>
        <p:spPr>
          <a:xfrm>
            <a:off x="2566673" y="5416932"/>
            <a:ext cx="586485" cy="382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69F54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0" name="Eye">
            <a:extLst>
              <a:ext uri="{FF2B5EF4-FFF2-40B4-BE49-F238E27FC236}">
                <a16:creationId xmlns:a16="http://schemas.microsoft.com/office/drawing/2014/main" id="{ACFBD5EA-9633-41F7-A8ED-6EE84B1F5020}"/>
              </a:ext>
            </a:extLst>
          </p:cNvPr>
          <p:cNvSpPr/>
          <p:nvPr/>
        </p:nvSpPr>
        <p:spPr>
          <a:xfrm>
            <a:off x="5009281" y="5416932"/>
            <a:ext cx="586485" cy="382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69F54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53" name="Brain"/>
          <p:cNvSpPr/>
          <p:nvPr/>
        </p:nvSpPr>
        <p:spPr>
          <a:xfrm>
            <a:off x="7530700" y="5450421"/>
            <a:ext cx="440693" cy="315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EAE5C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ADRAN.png" descr="CAD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505" y="5552507"/>
            <a:ext cx="2041360" cy="52134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TEP 1:…"/>
          <p:cNvSpPr txBox="1"/>
          <p:nvPr/>
        </p:nvSpPr>
        <p:spPr>
          <a:xfrm>
            <a:off x="152860" y="886828"/>
            <a:ext cx="4877295" cy="6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914367">
              <a:defRPr sz="1800" b="0" u="sng">
                <a:solidFill>
                  <a:srgbClr val="4F994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dirty="0">
                <a:solidFill>
                  <a:srgbClr val="00B050"/>
                </a:solidFill>
                <a:latin typeface="Trebuchet MS" panose="020B0603020202020204" pitchFamily="34" charset="0"/>
              </a:rPr>
              <a:t>STEP 1:</a:t>
            </a:r>
            <a:endParaRPr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dirty="0">
                <a:latin typeface="Trebuchet MS" panose="020B0603020202020204" pitchFamily="34" charset="0"/>
              </a:rPr>
              <a:t>Cropping the image to output the </a:t>
            </a:r>
            <a:r>
              <a:rPr lang="en-GB" dirty="0">
                <a:solidFill>
                  <a:srgbClr val="4F9945"/>
                </a:solidFill>
                <a:latin typeface="Trebuchet MS" panose="020B0603020202020204" pitchFamily="34" charset="0"/>
              </a:rPr>
              <a:t>LCD SCREEN</a:t>
            </a:r>
          </a:p>
        </p:txBody>
      </p:sp>
      <p:sp>
        <p:nvSpPr>
          <p:cNvPr id="259" name="Arrow"/>
          <p:cNvSpPr/>
          <p:nvPr/>
        </p:nvSpPr>
        <p:spPr>
          <a:xfrm rot="16200000" flipH="1">
            <a:off x="7078537" y="2821531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60" name="Arrow"/>
          <p:cNvSpPr/>
          <p:nvPr/>
        </p:nvSpPr>
        <p:spPr>
          <a:xfrm rot="16200000" flipH="1">
            <a:off x="7078537" y="4713624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61" name="Input: The original Picture"/>
          <p:cNvSpPr txBox="1"/>
          <p:nvPr/>
        </p:nvSpPr>
        <p:spPr>
          <a:xfrm>
            <a:off x="3977197" y="2005639"/>
            <a:ext cx="2354116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>
                <a:latin typeface="Trebuchet MS" panose="020B0603020202020204" pitchFamily="34" charset="0"/>
              </a:rPr>
              <a:t>Input: The original Picture</a:t>
            </a:r>
          </a:p>
        </p:txBody>
      </p:sp>
      <p:sp>
        <p:nvSpPr>
          <p:cNvPr id="263" name="Extract the LCD screen by cropping within the outermost corner points"/>
          <p:cNvSpPr txBox="1"/>
          <p:nvPr/>
        </p:nvSpPr>
        <p:spPr>
          <a:xfrm>
            <a:off x="3977196" y="5120685"/>
            <a:ext cx="2346442" cy="1384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r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sz="1400" dirty="0">
                <a:latin typeface="Trebuchet MS" panose="020B0603020202020204" pitchFamily="34" charset="0"/>
              </a:rPr>
              <a:t>Extract the LCD screen by cropping within the outermost corner points</a:t>
            </a:r>
            <a:endParaRPr lang="fr-FR" sz="1400" dirty="0">
              <a:latin typeface="Trebuchet MS" panose="020B0603020202020204" pitchFamily="34" charset="0"/>
            </a:endParaRPr>
          </a:p>
          <a:p>
            <a:pPr algn="l"/>
            <a:endParaRPr lang="en-US" sz="1400" dirty="0">
              <a:latin typeface="Trebuchet MS" panose="020B0603020202020204" pitchFamily="34" charset="0"/>
            </a:endParaRPr>
          </a:p>
          <a:p>
            <a:pPr algn="l"/>
            <a:r>
              <a:rPr lang="en-US" sz="1400" dirty="0">
                <a:latin typeface="Trebuchet MS" panose="020B0603020202020204" pitchFamily="34" charset="0"/>
              </a:rPr>
              <a:t>Consolidation of the process with 3 points reconstruction</a:t>
            </a:r>
            <a:endParaRPr sz="1400" dirty="0">
              <a:latin typeface="Trebuchet MS" panose="020B0603020202020204" pitchFamily="34" charset="0"/>
            </a:endParaRPr>
          </a:p>
        </p:txBody>
      </p:sp>
      <p:pic>
        <p:nvPicPr>
          <p:cNvPr id="264" name="Screenshot 2019-09-24 at 22.12.55.png" descr="Screenshot 2019-09-24 at 22.12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62" y="3533124"/>
            <a:ext cx="1965777" cy="99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shot 2019-09-24 at 22.12.41.png" descr="Screenshot 2019-09-24 at 22.12.4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05" y="1622525"/>
            <a:ext cx="1965778" cy="10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he 11DeepCV process in details">
            <a:extLst>
              <a:ext uri="{FF2B5EF4-FFF2-40B4-BE49-F238E27FC236}">
                <a16:creationId xmlns:a16="http://schemas.microsoft.com/office/drawing/2014/main" id="{686A47D1-92C8-48DA-AFEA-F73C9CE8A9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The </a:t>
            </a:r>
            <a:r>
              <a:rPr dirty="0">
                <a:solidFill>
                  <a:srgbClr val="00B050"/>
                </a:solidFill>
              </a:rPr>
              <a:t>11DeepCV</a:t>
            </a:r>
            <a:r>
              <a:rPr dirty="0"/>
              <a:t> process in details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8F388-9B23-497F-8F0A-A3B8428E76C9}"/>
              </a:ext>
            </a:extLst>
          </p:cNvPr>
          <p:cNvGrpSpPr/>
          <p:nvPr/>
        </p:nvGrpSpPr>
        <p:grpSpPr>
          <a:xfrm>
            <a:off x="714844" y="2754600"/>
            <a:ext cx="2472241" cy="1670383"/>
            <a:chOff x="226571" y="2656945"/>
            <a:chExt cx="2472241" cy="1670383"/>
          </a:xfrm>
        </p:grpSpPr>
        <p:sp>
          <p:nvSpPr>
            <p:cNvPr id="13" name="Google Shape;1002;p31">
              <a:extLst>
                <a:ext uri="{FF2B5EF4-FFF2-40B4-BE49-F238E27FC236}">
                  <a16:creationId xmlns:a16="http://schemas.microsoft.com/office/drawing/2014/main" id="{842C6881-4AE8-4C1F-84C9-928D7393AC62}"/>
                </a:ext>
              </a:extLst>
            </p:cNvPr>
            <p:cNvSpPr txBox="1"/>
            <p:nvPr/>
          </p:nvSpPr>
          <p:spPr>
            <a:xfrm>
              <a:off x="226571" y="3262380"/>
              <a:ext cx="2472241" cy="1064948"/>
            </a:xfrm>
            <a:prstGeom prst="rect">
              <a:avLst/>
            </a:prstGeom>
            <a:solidFill>
              <a:srgbClr val="DDF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Accuracy of this process :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sym typeface="Trebuchet MS"/>
                </a:rPr>
                <a:t>90-95%</a:t>
              </a:r>
              <a:endParaRPr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A31319-B34D-4ECD-9FCE-88C03133EFDF}"/>
                </a:ext>
              </a:extLst>
            </p:cNvPr>
            <p:cNvGrpSpPr/>
            <p:nvPr/>
          </p:nvGrpSpPr>
          <p:grpSpPr>
            <a:xfrm>
              <a:off x="1064948" y="2656945"/>
              <a:ext cx="795487" cy="711950"/>
              <a:chOff x="989486" y="2669240"/>
              <a:chExt cx="795487" cy="71195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4F06220-C6B5-4CC4-9098-EC55BEDEA9D6}"/>
                  </a:ext>
                </a:extLst>
              </p:cNvPr>
              <p:cNvSpPr/>
              <p:nvPr/>
            </p:nvSpPr>
            <p:spPr>
              <a:xfrm>
                <a:off x="989486" y="2669240"/>
                <a:ext cx="795487" cy="711950"/>
              </a:xfrm>
              <a:prstGeom prst="ellipse">
                <a:avLst/>
              </a:prstGeom>
              <a:solidFill>
                <a:srgbClr val="DDFFE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" name="Graphic 3" descr="Magnifying glass">
                <a:extLst>
                  <a:ext uri="{FF2B5EF4-FFF2-40B4-BE49-F238E27FC236}">
                    <a16:creationId xmlns:a16="http://schemas.microsoft.com/office/drawing/2014/main" id="{03677362-A6E9-45D8-B0DB-E43814E28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276" y="2755262"/>
                <a:ext cx="539905" cy="539905"/>
              </a:xfrm>
              <a:prstGeom prst="rect">
                <a:avLst/>
              </a:prstGeom>
            </p:spPr>
          </p:pic>
        </p:grpSp>
      </p:grpSp>
      <p:sp>
        <p:nvSpPr>
          <p:cNvPr id="21" name="Input: The original Picture">
            <a:extLst>
              <a:ext uri="{FF2B5EF4-FFF2-40B4-BE49-F238E27FC236}">
                <a16:creationId xmlns:a16="http://schemas.microsoft.com/office/drawing/2014/main" id="{F5B900AA-C9F4-446B-B3EB-6E1FD1497F3E}"/>
              </a:ext>
            </a:extLst>
          </p:cNvPr>
          <p:cNvSpPr txBox="1"/>
          <p:nvPr/>
        </p:nvSpPr>
        <p:spPr>
          <a:xfrm>
            <a:off x="3977196" y="3637543"/>
            <a:ext cx="2346441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1400" dirty="0">
                <a:latin typeface="Trebuchet MS" panose="020B0603020202020204" pitchFamily="34" charset="0"/>
              </a:rPr>
              <a:t>Find the points ranking highest in a</a:t>
            </a:r>
          </a:p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1400" dirty="0">
                <a:latin typeface="Trebuchet MS" panose="020B0603020202020204" pitchFamily="34" charset="0"/>
              </a:rPr>
              <a:t>measure of </a:t>
            </a:r>
            <a:r>
              <a:rPr lang="en-GB" sz="1400" dirty="0" err="1">
                <a:latin typeface="Trebuchet MS" panose="020B0603020202020204" pitchFamily="34" charset="0"/>
              </a:rPr>
              <a:t>cornerhood</a:t>
            </a:r>
            <a:endParaRPr lang="en-GB" sz="140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he 11DeepCV process in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The </a:t>
            </a:r>
            <a:r>
              <a:rPr dirty="0">
                <a:solidFill>
                  <a:srgbClr val="00B050"/>
                </a:solidFill>
              </a:rPr>
              <a:t>11DeepCV</a:t>
            </a:r>
            <a:r>
              <a:rPr dirty="0"/>
              <a:t> process in details</a:t>
            </a:r>
          </a:p>
        </p:txBody>
      </p:sp>
      <p:pic>
        <p:nvPicPr>
          <p:cNvPr id="268" name="CADRAN.png" descr="CAD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32" y="892914"/>
            <a:ext cx="2853544" cy="72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TEP 2:…"/>
          <p:cNvSpPr txBox="1"/>
          <p:nvPr/>
        </p:nvSpPr>
        <p:spPr>
          <a:xfrm>
            <a:off x="178589" y="909688"/>
            <a:ext cx="2605840" cy="9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914367">
              <a:defRPr sz="1800" b="0" u="sng">
                <a:solidFill>
                  <a:srgbClr val="4F994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B050"/>
                </a:solidFill>
                <a:latin typeface="Trebuchet MS" panose="020B0603020202020204" pitchFamily="34" charset="0"/>
              </a:rPr>
              <a:t>STEP 2:</a:t>
            </a:r>
          </a:p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Trebuchet MS" panose="020B0603020202020204" pitchFamily="34" charset="0"/>
              </a:rPr>
              <a:t>EXTRACTING THE </a:t>
            </a:r>
            <a:r>
              <a:rPr dirty="0">
                <a:solidFill>
                  <a:srgbClr val="509946"/>
                </a:solidFill>
                <a:latin typeface="Trebuchet MS" panose="020B0603020202020204" pitchFamily="34" charset="0"/>
              </a:rPr>
              <a:t>DIGITS</a:t>
            </a:r>
          </a:p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Trebuchet MS" panose="020B0603020202020204" pitchFamily="34" charset="0"/>
              </a:rPr>
              <a:t>FROM THE LCD SCREEN</a:t>
            </a:r>
          </a:p>
        </p:txBody>
      </p:sp>
      <p:sp>
        <p:nvSpPr>
          <p:cNvPr id="270" name="Arrow"/>
          <p:cNvSpPr/>
          <p:nvPr/>
        </p:nvSpPr>
        <p:spPr>
          <a:xfrm rot="16200000" flipH="1">
            <a:off x="6908690" y="1956736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pic>
        <p:nvPicPr>
          <p:cNvPr id="271" name="CADRAN.png" descr="CAD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32" y="3064614"/>
            <a:ext cx="2853544" cy="72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 flipV="1">
            <a:off x="6959600" y="2865171"/>
            <a:ext cx="1" cy="1270001"/>
          </a:xfrm>
          <a:prstGeom prst="line">
            <a:avLst/>
          </a:prstGeom>
          <a:ln w="50800">
            <a:solidFill>
              <a:srgbClr val="DC1C14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3" name="Line"/>
          <p:cNvSpPr/>
          <p:nvPr/>
        </p:nvSpPr>
        <p:spPr>
          <a:xfrm flipV="1">
            <a:off x="7404100" y="2865171"/>
            <a:ext cx="1" cy="1270001"/>
          </a:xfrm>
          <a:prstGeom prst="line">
            <a:avLst/>
          </a:prstGeom>
          <a:ln w="50800">
            <a:solidFill>
              <a:srgbClr val="DC1C14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4" name="Line"/>
          <p:cNvSpPr/>
          <p:nvPr/>
        </p:nvSpPr>
        <p:spPr>
          <a:xfrm flipV="1">
            <a:off x="7848600" y="2865171"/>
            <a:ext cx="1" cy="1270001"/>
          </a:xfrm>
          <a:prstGeom prst="line">
            <a:avLst/>
          </a:prstGeom>
          <a:ln w="50800">
            <a:solidFill>
              <a:srgbClr val="DC1C14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5" name="Line"/>
          <p:cNvSpPr/>
          <p:nvPr/>
        </p:nvSpPr>
        <p:spPr>
          <a:xfrm flipV="1">
            <a:off x="6515100" y="2865171"/>
            <a:ext cx="1" cy="1270001"/>
          </a:xfrm>
          <a:prstGeom prst="line">
            <a:avLst/>
          </a:prstGeom>
          <a:ln w="50800">
            <a:solidFill>
              <a:srgbClr val="DC1C14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6" name="Arrow"/>
          <p:cNvSpPr/>
          <p:nvPr/>
        </p:nvSpPr>
        <p:spPr>
          <a:xfrm rot="16200000" flipH="1">
            <a:off x="6908690" y="4470222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pic>
        <p:nvPicPr>
          <p:cNvPr id="277" name="Screenshot 2019-09-24 at 21.55.13.png" descr="Screenshot 2019-09-24 at 21.55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69" y="5236314"/>
            <a:ext cx="495301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creenshot 2019-09-24 at 21.55.20.png" descr="Screenshot 2019-09-24 at 21.55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5236314"/>
            <a:ext cx="419101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, pos 1"/>
          <p:cNvSpPr txBox="1"/>
          <p:nvPr/>
        </p:nvSpPr>
        <p:spPr>
          <a:xfrm>
            <a:off x="6528589" y="5726691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1</a:t>
            </a:r>
          </a:p>
        </p:txBody>
      </p:sp>
      <p:sp>
        <p:nvSpPr>
          <p:cNvPr id="280" name=", pos 2"/>
          <p:cNvSpPr txBox="1"/>
          <p:nvPr/>
        </p:nvSpPr>
        <p:spPr>
          <a:xfrm>
            <a:off x="8052589" y="5726691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2</a:t>
            </a:r>
          </a:p>
        </p:txBody>
      </p:sp>
      <p:sp>
        <p:nvSpPr>
          <p:cNvPr id="281" name="INPUT: The LCD screen"/>
          <p:cNvSpPr txBox="1"/>
          <p:nvPr/>
        </p:nvSpPr>
        <p:spPr>
          <a:xfrm>
            <a:off x="3671088" y="1112888"/>
            <a:ext cx="1938990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>
                <a:latin typeface="Trebuchet MS" panose="020B0603020202020204" pitchFamily="34" charset="0"/>
              </a:rPr>
              <a:t>INPUT: The LCD screen</a:t>
            </a:r>
          </a:p>
        </p:txBody>
      </p:sp>
      <p:sp>
        <p:nvSpPr>
          <p:cNvPr id="282" name="Use computer vision techniques to isolate the digits and keep only those before the decimal"/>
          <p:cNvSpPr txBox="1"/>
          <p:nvPr/>
        </p:nvSpPr>
        <p:spPr>
          <a:xfrm>
            <a:off x="3671088" y="2854513"/>
            <a:ext cx="1974062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r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sz="1400" dirty="0">
                <a:latin typeface="Trebuchet MS" panose="020B0603020202020204" pitchFamily="34" charset="0"/>
              </a:rPr>
              <a:t>Use computer vision techniques to isolate the digits and keep only those before the decimal</a:t>
            </a:r>
          </a:p>
        </p:txBody>
      </p:sp>
      <p:sp>
        <p:nvSpPr>
          <p:cNvPr id="283" name="OUTPUT: The digits and their position"/>
          <p:cNvSpPr txBox="1"/>
          <p:nvPr/>
        </p:nvSpPr>
        <p:spPr>
          <a:xfrm>
            <a:off x="3671088" y="5335395"/>
            <a:ext cx="2168019" cy="52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>
                <a:latin typeface="Trebuchet MS" panose="020B0603020202020204" pitchFamily="34" charset="0"/>
              </a:rPr>
              <a:t>OUTPUT: The digits and their position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6537E8-44D9-48B7-8A27-BA1A519B5436}"/>
              </a:ext>
            </a:extLst>
          </p:cNvPr>
          <p:cNvGrpSpPr/>
          <p:nvPr/>
        </p:nvGrpSpPr>
        <p:grpSpPr>
          <a:xfrm>
            <a:off x="522315" y="2721527"/>
            <a:ext cx="2472241" cy="1670383"/>
            <a:chOff x="226571" y="2656945"/>
            <a:chExt cx="2472241" cy="1670383"/>
          </a:xfrm>
        </p:grpSpPr>
        <p:sp>
          <p:nvSpPr>
            <p:cNvPr id="20" name="Google Shape;1002;p31">
              <a:extLst>
                <a:ext uri="{FF2B5EF4-FFF2-40B4-BE49-F238E27FC236}">
                  <a16:creationId xmlns:a16="http://schemas.microsoft.com/office/drawing/2014/main" id="{A562B15B-4537-43AF-B8BB-4B9990B52B0C}"/>
                </a:ext>
              </a:extLst>
            </p:cNvPr>
            <p:cNvSpPr txBox="1"/>
            <p:nvPr/>
          </p:nvSpPr>
          <p:spPr>
            <a:xfrm>
              <a:off x="226571" y="3262380"/>
              <a:ext cx="2472241" cy="1064948"/>
            </a:xfrm>
            <a:prstGeom prst="rect">
              <a:avLst/>
            </a:prstGeom>
            <a:solidFill>
              <a:srgbClr val="DDF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Accuracy of this process :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sym typeface="Trebuchet MS"/>
                </a:rPr>
                <a:t>80-85%</a:t>
              </a:r>
              <a:endParaRPr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B78382D-85BD-415A-B77D-38119B514D38}"/>
                </a:ext>
              </a:extLst>
            </p:cNvPr>
            <p:cNvGrpSpPr/>
            <p:nvPr/>
          </p:nvGrpSpPr>
          <p:grpSpPr>
            <a:xfrm>
              <a:off x="1064948" y="2656945"/>
              <a:ext cx="795487" cy="711950"/>
              <a:chOff x="989486" y="2669240"/>
              <a:chExt cx="795487" cy="71195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9BCC24A-2BA9-4B9D-BB3D-FB42900BDC72}"/>
                  </a:ext>
                </a:extLst>
              </p:cNvPr>
              <p:cNvSpPr/>
              <p:nvPr/>
            </p:nvSpPr>
            <p:spPr>
              <a:xfrm>
                <a:off x="989486" y="2669240"/>
                <a:ext cx="795487" cy="711950"/>
              </a:xfrm>
              <a:prstGeom prst="ellipse">
                <a:avLst/>
              </a:prstGeom>
              <a:solidFill>
                <a:srgbClr val="DDFFE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3" name="Graphic 22" descr="Magnifying glass">
                <a:extLst>
                  <a:ext uri="{FF2B5EF4-FFF2-40B4-BE49-F238E27FC236}">
                    <a16:creationId xmlns:a16="http://schemas.microsoft.com/office/drawing/2014/main" id="{997AF561-9EDB-463A-B1A1-BA13915CC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276" y="2755262"/>
                <a:ext cx="539905" cy="5399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e 11DeepCV process in details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The </a:t>
            </a:r>
            <a:r>
              <a:rPr dirty="0">
                <a:solidFill>
                  <a:srgbClr val="00B050"/>
                </a:solidFill>
              </a:rPr>
              <a:t>11DeepCV</a:t>
            </a:r>
            <a:r>
              <a:rPr dirty="0"/>
              <a:t> process in details</a:t>
            </a:r>
          </a:p>
        </p:txBody>
      </p:sp>
      <p:sp>
        <p:nvSpPr>
          <p:cNvPr id="286" name="STEP 3:…"/>
          <p:cNvSpPr txBox="1"/>
          <p:nvPr/>
        </p:nvSpPr>
        <p:spPr>
          <a:xfrm>
            <a:off x="138719" y="748082"/>
            <a:ext cx="6217097" cy="6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 defTabSz="914367">
              <a:defRPr sz="1800" b="0" u="sng">
                <a:solidFill>
                  <a:srgbClr val="4F994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B050"/>
                </a:solidFill>
              </a:rPr>
              <a:t>STEP 3:</a:t>
            </a:r>
            <a:endParaRPr lang="en-GB" dirty="0">
              <a:solidFill>
                <a:srgbClr val="00B050"/>
              </a:solidFill>
            </a:endParaRPr>
          </a:p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dirty="0">
                <a:latin typeface="Trebuchet MS" panose="020B0603020202020204" pitchFamily="34" charset="0"/>
              </a:rPr>
              <a:t>IDENTIFYING</a:t>
            </a:r>
            <a:r>
              <a:rPr lang="en-GB" dirty="0"/>
              <a:t> THE </a:t>
            </a:r>
            <a:r>
              <a:rPr lang="en-GB" dirty="0">
                <a:solidFill>
                  <a:srgbClr val="509946"/>
                </a:solidFill>
              </a:rPr>
              <a:t>DIGITS</a:t>
            </a:r>
          </a:p>
        </p:txBody>
      </p:sp>
      <p:sp>
        <p:nvSpPr>
          <p:cNvPr id="287" name="Arrow"/>
          <p:cNvSpPr/>
          <p:nvPr/>
        </p:nvSpPr>
        <p:spPr>
          <a:xfrm rot="10800000" flipH="1">
            <a:off x="1881238" y="4686243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pic>
        <p:nvPicPr>
          <p:cNvPr id="288" name="Screenshot 2019-09-24 at 21.55.13.png" descr="Screenshot 2019-09-24 at 21.55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7" y="3897376"/>
            <a:ext cx="4953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creenshot 2019-09-24 at 21.55.20.png" descr="Screenshot 2019-09-24 at 21.55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6" y="5065411"/>
            <a:ext cx="419101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, pos 1"/>
          <p:cNvSpPr txBox="1"/>
          <p:nvPr/>
        </p:nvSpPr>
        <p:spPr>
          <a:xfrm>
            <a:off x="974856" y="4385530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1</a:t>
            </a:r>
          </a:p>
        </p:txBody>
      </p:sp>
      <p:sp>
        <p:nvSpPr>
          <p:cNvPr id="291" name=", pos 2"/>
          <p:cNvSpPr txBox="1"/>
          <p:nvPr/>
        </p:nvSpPr>
        <p:spPr>
          <a:xfrm>
            <a:off x="974856" y="5570385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2</a:t>
            </a:r>
          </a:p>
        </p:txBody>
      </p:sp>
      <p:pic>
        <p:nvPicPr>
          <p:cNvPr id="292" name="Screenshot 2019-09-24 at 22.01.01.png" descr="Screenshot 2019-09-24 at 22.01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68" y="3993556"/>
            <a:ext cx="495300" cy="84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shot 2019-09-24 at 22.01.10.png" descr="Screenshot 2019-09-24 at 22.01.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8" y="5099481"/>
            <a:ext cx="419101" cy="8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, pos 1"/>
          <p:cNvSpPr txBox="1"/>
          <p:nvPr/>
        </p:nvSpPr>
        <p:spPr>
          <a:xfrm>
            <a:off x="3197356" y="4478638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1</a:t>
            </a:r>
          </a:p>
        </p:txBody>
      </p:sp>
      <p:sp>
        <p:nvSpPr>
          <p:cNvPr id="295" name=", pos 2"/>
          <p:cNvSpPr txBox="1"/>
          <p:nvPr/>
        </p:nvSpPr>
        <p:spPr>
          <a:xfrm>
            <a:off x="3197356" y="5663493"/>
            <a:ext cx="578041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, pos 2</a:t>
            </a:r>
          </a:p>
        </p:txBody>
      </p:sp>
      <p:sp>
        <p:nvSpPr>
          <p:cNvPr id="296" name="Arrow"/>
          <p:cNvSpPr/>
          <p:nvPr/>
        </p:nvSpPr>
        <p:spPr>
          <a:xfrm rot="10800000" flipH="1">
            <a:off x="4235317" y="4686243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pic>
        <p:nvPicPr>
          <p:cNvPr id="297" name="1-neuralnetwork (1).jpg" descr="1-neuralnetwork (1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117" y="4259161"/>
            <a:ext cx="1496819" cy="168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Arrow"/>
          <p:cNvSpPr/>
          <p:nvPr/>
        </p:nvSpPr>
        <p:spPr>
          <a:xfrm rot="10800000" flipH="1">
            <a:off x="7629306" y="4686243"/>
            <a:ext cx="663427" cy="573386"/>
          </a:xfrm>
          <a:prstGeom prst="rightArrow">
            <a:avLst>
              <a:gd name="adj1" fmla="val 32000"/>
              <a:gd name="adj2" fmla="val 74050"/>
            </a:avLst>
          </a:prstGeom>
          <a:solidFill>
            <a:srgbClr val="FFFFFF"/>
          </a:solidFill>
          <a:ln w="25400">
            <a:solidFill>
              <a:srgbClr val="4E9946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9" tIns="45719" rIns="45719" bIns="45719" anchor="ctr"/>
          <a:lstStyle/>
          <a:p>
            <a:pPr defTabSz="914367">
              <a:defRPr sz="1800" b="0">
                <a:solidFill>
                  <a:srgbClr val="4F9947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99" name="69"/>
          <p:cNvSpPr txBox="1"/>
          <p:nvPr/>
        </p:nvSpPr>
        <p:spPr>
          <a:xfrm>
            <a:off x="8397450" y="4686243"/>
            <a:ext cx="464228" cy="49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600" dirty="0"/>
              <a:t>69</a:t>
            </a:r>
          </a:p>
        </p:txBody>
      </p:sp>
      <p:sp>
        <p:nvSpPr>
          <p:cNvPr id="300" name="Neural Network"/>
          <p:cNvSpPr txBox="1"/>
          <p:nvPr/>
        </p:nvSpPr>
        <p:spPr>
          <a:xfrm>
            <a:off x="4747978" y="6029059"/>
            <a:ext cx="2642709" cy="28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1300480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 dirty="0"/>
              <a:t>Neural Network</a:t>
            </a:r>
            <a:r>
              <a:rPr lang="fr-FR" sz="1266" dirty="0"/>
              <a:t> (Transfer Learning)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2B4170-A5D2-4B04-9C1D-C030FFFA9E8D}"/>
              </a:ext>
            </a:extLst>
          </p:cNvPr>
          <p:cNvGrpSpPr/>
          <p:nvPr/>
        </p:nvGrpSpPr>
        <p:grpSpPr>
          <a:xfrm>
            <a:off x="3179652" y="1515502"/>
            <a:ext cx="5779363" cy="2694165"/>
            <a:chOff x="3364637" y="820283"/>
            <a:chExt cx="5779363" cy="2694165"/>
          </a:xfrm>
        </p:grpSpPr>
        <p:sp>
          <p:nvSpPr>
            <p:cNvPr id="19" name="Arrow">
              <a:extLst>
                <a:ext uri="{FF2B5EF4-FFF2-40B4-BE49-F238E27FC236}">
                  <a16:creationId xmlns:a16="http://schemas.microsoft.com/office/drawing/2014/main" id="{F5E1DCEF-683F-40B6-B808-C4644D8DC03F}"/>
                </a:ext>
              </a:extLst>
            </p:cNvPr>
            <p:cNvSpPr/>
            <p:nvPr/>
          </p:nvSpPr>
          <p:spPr>
            <a:xfrm rot="16200000" flipH="1">
              <a:off x="5645826" y="2896042"/>
              <a:ext cx="663427" cy="573386"/>
            </a:xfrm>
            <a:prstGeom prst="rightArrow">
              <a:avLst>
                <a:gd name="adj1" fmla="val 32000"/>
                <a:gd name="adj2" fmla="val 74050"/>
              </a:avLst>
            </a:prstGeom>
            <a:solidFill>
              <a:srgbClr val="FFFFFF"/>
            </a:solidFill>
            <a:ln w="25400">
              <a:solidFill>
                <a:srgbClr val="4E9946"/>
              </a:solidFill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45719" tIns="45719" rIns="45719" bIns="45719" anchor="ctr"/>
            <a:lstStyle/>
            <a:p>
              <a:pPr defTabSz="914367">
                <a:defRPr sz="1800" b="0">
                  <a:solidFill>
                    <a:srgbClr val="4F9947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266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551044-756E-4405-9C72-18E3487F1B0C}"/>
                </a:ext>
              </a:extLst>
            </p:cNvPr>
            <p:cNvGrpSpPr/>
            <p:nvPr/>
          </p:nvGrpSpPr>
          <p:grpSpPr>
            <a:xfrm>
              <a:off x="3473918" y="1156966"/>
              <a:ext cx="3002459" cy="1374795"/>
              <a:chOff x="6293049" y="1391613"/>
              <a:chExt cx="3002459" cy="1374795"/>
            </a:xfrm>
          </p:grpSpPr>
          <p:pic>
            <p:nvPicPr>
              <p:cNvPr id="1026" name="Picture 2" descr="Image result for imagenet">
                <a:extLst>
                  <a:ext uri="{FF2B5EF4-FFF2-40B4-BE49-F238E27FC236}">
                    <a16:creationId xmlns:a16="http://schemas.microsoft.com/office/drawing/2014/main" id="{EF3E6B52-8E16-4590-AF12-EF21AB967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567734" y="1784321"/>
                <a:ext cx="2453089" cy="982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877C8C-6825-4DAE-A1EE-D811CDDE8745}"/>
                  </a:ext>
                </a:extLst>
              </p:cNvPr>
              <p:cNvSpPr/>
              <p:nvPr/>
            </p:nvSpPr>
            <p:spPr>
              <a:xfrm>
                <a:off x="6293049" y="1391613"/>
                <a:ext cx="3002459" cy="352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  <a:latin typeface="Trebuchet MS" panose="020B0603020202020204" pitchFamily="34" charset="0"/>
                  </a:rPr>
                  <a:t>Millions of </a:t>
                </a:r>
                <a:r>
                  <a:rPr lang="fr-FR" dirty="0" err="1">
                    <a:solidFill>
                      <a:schemeClr val="tx1"/>
                    </a:solidFill>
                    <a:latin typeface="Trebuchet MS" panose="020B0603020202020204" pitchFamily="34" charset="0"/>
                  </a:rPr>
                  <a:t>pictures</a:t>
                </a:r>
                <a:r>
                  <a:rPr lang="fr-FR" dirty="0">
                    <a:solidFill>
                      <a:schemeClr val="tx1"/>
                    </a:solidFill>
                    <a:latin typeface="Trebuchet MS" panose="020B0603020202020204" pitchFamily="34" charset="0"/>
                  </a:rPr>
                  <a:t> for </a:t>
                </a:r>
                <a:r>
                  <a:rPr lang="fr-FR" dirty="0" err="1">
                    <a:solidFill>
                      <a:schemeClr val="tx1"/>
                    </a:solidFill>
                    <a:latin typeface="Trebuchet MS" panose="020B0603020202020204" pitchFamily="34" charset="0"/>
                  </a:rPr>
                  <a:t>pretraining</a:t>
                </a:r>
                <a:endParaRPr lang="fr-FR" dirty="0">
                  <a:solidFill>
                    <a:schemeClr val="tx1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A58F7-83D3-4056-A981-439D3FFB43D5}"/>
                </a:ext>
              </a:extLst>
            </p:cNvPr>
            <p:cNvGrpSpPr/>
            <p:nvPr/>
          </p:nvGrpSpPr>
          <p:grpSpPr>
            <a:xfrm>
              <a:off x="6934293" y="1058706"/>
              <a:ext cx="2036118" cy="1456789"/>
              <a:chOff x="3106491" y="786615"/>
              <a:chExt cx="2036118" cy="2145617"/>
            </a:xfrm>
          </p:grpSpPr>
          <p:pic>
            <p:nvPicPr>
              <p:cNvPr id="24" name="Screenshot 2019-09-24 at 21.55.13.png" descr="Screenshot 2019-09-24 at 21.55.13.png">
                <a:extLst>
                  <a:ext uri="{FF2B5EF4-FFF2-40B4-BE49-F238E27FC236}">
                    <a16:creationId xmlns:a16="http://schemas.microsoft.com/office/drawing/2014/main" id="{F107495B-BCBA-4201-8671-376E57493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9169" y="1484432"/>
                <a:ext cx="495300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Screenshot 2019-09-24 at 21.55.20.png" descr="Screenshot 2019-09-24 at 21.55.20.png">
                <a:extLst>
                  <a:ext uri="{FF2B5EF4-FFF2-40B4-BE49-F238E27FC236}">
                    <a16:creationId xmlns:a16="http://schemas.microsoft.com/office/drawing/2014/main" id="{4B16A76D-2DA9-44F6-85B4-20EFC619C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9398" y="1484432"/>
                <a:ext cx="419101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F8DDE48-E85E-42EB-8BE7-6233BBC9CFB2}"/>
                  </a:ext>
                </a:extLst>
              </p:cNvPr>
              <p:cNvSpPr/>
              <p:nvPr/>
            </p:nvSpPr>
            <p:spPr>
              <a:xfrm>
                <a:off x="3106491" y="786615"/>
                <a:ext cx="2036118" cy="6182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  <a:latin typeface="Trebuchet MS" panose="020B0603020202020204" pitchFamily="34" charset="0"/>
                  </a:rPr>
                  <a:t>2000 training digits</a:t>
                </a:r>
                <a:endParaRPr lang="en-GB" dirty="0">
                  <a:solidFill>
                    <a:schemeClr val="tx1"/>
                  </a:solidFill>
                  <a:latin typeface="Trebuchet MS" panose="020B0603020202020204" pitchFamily="34" charset="0"/>
                </a:endParaRPr>
              </a:p>
            </p:txBody>
          </p:sp>
          <p:pic>
            <p:nvPicPr>
              <p:cNvPr id="36" name="Screenshot 2019-09-24 at 21.55.13.png" descr="Screenshot 2019-09-24 at 21.55.13.png">
                <a:extLst>
                  <a:ext uri="{FF2B5EF4-FFF2-40B4-BE49-F238E27FC236}">
                    <a16:creationId xmlns:a16="http://schemas.microsoft.com/office/drawing/2014/main" id="{3C37516B-B466-4905-AAA8-734119E2E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4550" y="1484432"/>
                <a:ext cx="495300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Screenshot 2019-09-24 at 21.55.20.png" descr="Screenshot 2019-09-24 at 21.55.20.png">
                <a:extLst>
                  <a:ext uri="{FF2B5EF4-FFF2-40B4-BE49-F238E27FC236}">
                    <a16:creationId xmlns:a16="http://schemas.microsoft.com/office/drawing/2014/main" id="{ABC101D2-50B0-46EB-97A2-F1A79E3C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4779" y="1484432"/>
                <a:ext cx="419101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" name="Screenshot 2019-09-24 at 21.55.13.png" descr="Screenshot 2019-09-24 at 21.55.13.png">
                <a:extLst>
                  <a:ext uri="{FF2B5EF4-FFF2-40B4-BE49-F238E27FC236}">
                    <a16:creationId xmlns:a16="http://schemas.microsoft.com/office/drawing/2014/main" id="{1B59A3AC-FC63-4A0D-9CE3-EFF1A10BC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4550" y="2208332"/>
                <a:ext cx="495300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" name="Screenshot 2019-09-24 at 21.55.20.png" descr="Screenshot 2019-09-24 at 21.55.20.png">
                <a:extLst>
                  <a:ext uri="{FF2B5EF4-FFF2-40B4-BE49-F238E27FC236}">
                    <a16:creationId xmlns:a16="http://schemas.microsoft.com/office/drawing/2014/main" id="{2659EE8C-19B5-4DDA-B85E-4EBDB85CA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4779" y="2208332"/>
                <a:ext cx="419101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0" name="Screenshot 2019-09-24 at 21.55.13.png" descr="Screenshot 2019-09-24 at 21.55.13.png">
                <a:extLst>
                  <a:ext uri="{FF2B5EF4-FFF2-40B4-BE49-F238E27FC236}">
                    <a16:creationId xmlns:a16="http://schemas.microsoft.com/office/drawing/2014/main" id="{23ADCA90-CA43-4C7D-A8E9-EED7F2BE0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9169" y="2208332"/>
                <a:ext cx="495300" cy="7239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" name="Screenshot 2019-09-24 at 21.55.20.png" descr="Screenshot 2019-09-24 at 21.55.20.png">
                <a:extLst>
                  <a:ext uri="{FF2B5EF4-FFF2-40B4-BE49-F238E27FC236}">
                    <a16:creationId xmlns:a16="http://schemas.microsoft.com/office/drawing/2014/main" id="{53A15C52-38A8-4B46-B028-24399E002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9398" y="2208332"/>
                <a:ext cx="419101" cy="72390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857E17B-6FA7-44A5-9530-4833BD043720}"/>
                </a:ext>
              </a:extLst>
            </p:cNvPr>
            <p:cNvGrpSpPr/>
            <p:nvPr/>
          </p:nvGrpSpPr>
          <p:grpSpPr>
            <a:xfrm>
              <a:off x="3364637" y="820283"/>
              <a:ext cx="5779363" cy="1894369"/>
              <a:chOff x="3364637" y="820283"/>
              <a:chExt cx="5779363" cy="189436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E045EA-8F2C-423C-80D9-55BFF127F8DA}"/>
                  </a:ext>
                </a:extLst>
              </p:cNvPr>
              <p:cNvSpPr/>
              <p:nvPr/>
            </p:nvSpPr>
            <p:spPr>
              <a:xfrm>
                <a:off x="3364637" y="1038687"/>
                <a:ext cx="5779363" cy="1675965"/>
              </a:xfrm>
              <a:prstGeom prst="rect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143A693-B9A4-40DC-BBCF-20E102B06A6D}"/>
                  </a:ext>
                </a:extLst>
              </p:cNvPr>
              <p:cNvSpPr/>
              <p:nvPr/>
            </p:nvSpPr>
            <p:spPr>
              <a:xfrm>
                <a:off x="5562194" y="820283"/>
                <a:ext cx="1384249" cy="386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00B050"/>
                    </a:solidFill>
                  </a:rPr>
                  <a:t>Training set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53" name="Google Shape;1002;p31">
            <a:extLst>
              <a:ext uri="{FF2B5EF4-FFF2-40B4-BE49-F238E27FC236}">
                <a16:creationId xmlns:a16="http://schemas.microsoft.com/office/drawing/2014/main" id="{610ED430-26A6-46A1-9083-0847EAF1C01B}"/>
              </a:ext>
            </a:extLst>
          </p:cNvPr>
          <p:cNvSpPr txBox="1"/>
          <p:nvPr/>
        </p:nvSpPr>
        <p:spPr>
          <a:xfrm>
            <a:off x="446280" y="1733906"/>
            <a:ext cx="2472241" cy="1675965"/>
          </a:xfrm>
          <a:prstGeom prst="rect">
            <a:avLst/>
          </a:prstGeom>
          <a:solidFill>
            <a:srgbClr val="DDFFEE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 accuracy 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92%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 accuracy 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56%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FF5F76-AFAF-4F41-8BE2-F322D659B682}"/>
              </a:ext>
            </a:extLst>
          </p:cNvPr>
          <p:cNvGrpSpPr/>
          <p:nvPr/>
        </p:nvGrpSpPr>
        <p:grpSpPr>
          <a:xfrm>
            <a:off x="1257308" y="1448628"/>
            <a:ext cx="795487" cy="725073"/>
            <a:chOff x="989486" y="2669240"/>
            <a:chExt cx="795487" cy="71195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42DC62-10A4-415B-9100-EAF60C07BF39}"/>
                </a:ext>
              </a:extLst>
            </p:cNvPr>
            <p:cNvSpPr/>
            <p:nvPr/>
          </p:nvSpPr>
          <p:spPr>
            <a:xfrm>
              <a:off x="989486" y="2669240"/>
              <a:ext cx="795487" cy="711950"/>
            </a:xfrm>
            <a:prstGeom prst="ellipse">
              <a:avLst/>
            </a:prstGeom>
            <a:solidFill>
              <a:srgbClr val="DDFFE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phic 55" descr="Magnifying glass">
              <a:extLst>
                <a:ext uri="{FF2B5EF4-FFF2-40B4-BE49-F238E27FC236}">
                  <a16:creationId xmlns:a16="http://schemas.microsoft.com/office/drawing/2014/main" id="{1E3923A6-911B-4AC9-8B40-B593E4577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7276" y="2755262"/>
              <a:ext cx="539905" cy="539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14</a:t>
            </a:fld>
            <a:endParaRPr/>
          </a:p>
        </p:txBody>
      </p:sp>
      <p:sp>
        <p:nvSpPr>
          <p:cNvPr id="740" name="Google Shape;740;p25"/>
          <p:cNvSpPr txBox="1"/>
          <p:nvPr/>
        </p:nvSpPr>
        <p:spPr>
          <a:xfrm rot="-5400000">
            <a:off x="-850267" y="2250966"/>
            <a:ext cx="4337826" cy="11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ts val="7500"/>
              <a:buFont typeface="Trebuchet MS"/>
              <a:buNone/>
            </a:pPr>
            <a:r>
              <a:rPr lang="en-US" sz="7500" b="0" i="0" u="none" strike="noStrike" cap="none">
                <a:solidFill>
                  <a:srgbClr val="AEAEAE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/>
          </a:p>
        </p:txBody>
      </p:sp>
      <p:sp>
        <p:nvSpPr>
          <p:cNvPr id="741" name="Google Shape;741;p25"/>
          <p:cNvSpPr txBox="1"/>
          <p:nvPr/>
        </p:nvSpPr>
        <p:spPr>
          <a:xfrm>
            <a:off x="2452790" y="2222716"/>
            <a:ext cx="5196600" cy="16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of 11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GB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lang="en-GB" dirty="0"/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11DeepCV Solution</a:t>
            </a:r>
            <a:endParaRPr dirty="0">
              <a:solidFill>
                <a:schemeClr val="tx1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52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8"/>
          <p:cNvSpPr txBox="1">
            <a:spLocks noGrp="1"/>
          </p:cNvSpPr>
          <p:nvPr>
            <p:ph type="sldNum" idx="12"/>
          </p:nvPr>
        </p:nvSpPr>
        <p:spPr>
          <a:xfrm>
            <a:off x="8792012" y="6606835"/>
            <a:ext cx="210702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15</a:t>
            </a:fld>
            <a:endParaRPr/>
          </a:p>
        </p:txBody>
      </p:sp>
      <p:sp>
        <p:nvSpPr>
          <p:cNvPr id="983" name="Google Shape;983;p28"/>
          <p:cNvSpPr txBox="1"/>
          <p:nvPr/>
        </p:nvSpPr>
        <p:spPr>
          <a:xfrm>
            <a:off x="131976" y="205780"/>
            <a:ext cx="8235808" cy="89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Our consulting team developed a dashboard used to monitor fuel and lubricant consumption in mining sites by </a:t>
            </a:r>
            <a:r>
              <a:rPr lang="en-US" sz="16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a pipeline to integrate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 various data sources in a dashboard</a:t>
            </a:r>
            <a:endParaRPr sz="1600" dirty="0">
              <a:solidFill>
                <a:srgbClr val="00B050"/>
              </a:solidFill>
            </a:endParaRPr>
          </a:p>
        </p:txBody>
      </p:sp>
      <p:pic>
        <p:nvPicPr>
          <p:cNvPr id="984" name="Google Shape;984;p2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6" y="1462344"/>
            <a:ext cx="8710367" cy="4955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0C33D8-C659-4CAC-96E9-96D66D869158}"/>
              </a:ext>
            </a:extLst>
          </p:cNvPr>
          <p:cNvCxnSpPr>
            <a:cxnSpLocks/>
          </p:cNvCxnSpPr>
          <p:nvPr/>
        </p:nvCxnSpPr>
        <p:spPr>
          <a:xfrm>
            <a:off x="183156" y="1160754"/>
            <a:ext cx="877768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9E0A05E-98B0-48B4-A6EC-4BB5D21AFA2F}"/>
              </a:ext>
            </a:extLst>
          </p:cNvPr>
          <p:cNvSpPr/>
          <p:nvPr/>
        </p:nvSpPr>
        <p:spPr>
          <a:xfrm>
            <a:off x="3831200" y="932155"/>
            <a:ext cx="1481601" cy="386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Making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it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easy</a:t>
            </a:r>
            <a:endParaRPr lang="en-GB" dirty="0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4"/>
          <p:cNvSpPr txBox="1">
            <a:spLocks noGrp="1"/>
          </p:cNvSpPr>
          <p:nvPr>
            <p:ph type="sldNum" idx="12"/>
          </p:nvPr>
        </p:nvSpPr>
        <p:spPr>
          <a:xfrm>
            <a:off x="8845293" y="629611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16</a:t>
            </a:fld>
            <a:endParaRPr/>
          </a:p>
        </p:txBody>
      </p:sp>
      <p:sp>
        <p:nvSpPr>
          <p:cNvPr id="1053" name="Google Shape;1053;p34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9444"/>
              </a:buClr>
              <a:buSzPts val="2400"/>
              <a:buFont typeface="Trebuchet MS"/>
              <a:buNone/>
            </a:pPr>
            <a:r>
              <a:rPr lang="en-US" sz="2000" dirty="0">
                <a:solidFill>
                  <a:schemeClr val="tx1"/>
                </a:solidFill>
              </a:rPr>
              <a:t>Our proposal : We implement </a:t>
            </a:r>
            <a:r>
              <a:rPr lang="en-US" sz="2000" dirty="0">
                <a:solidFill>
                  <a:srgbClr val="00B050"/>
                </a:solidFill>
              </a:rPr>
              <a:t>11DeepCV</a:t>
            </a:r>
            <a:r>
              <a:rPr lang="en-US" sz="2000" dirty="0">
                <a:solidFill>
                  <a:schemeClr val="tx1"/>
                </a:solidFill>
              </a:rPr>
              <a:t> with a </a:t>
            </a:r>
            <a:r>
              <a:rPr lang="en-US" sz="2000" dirty="0">
                <a:solidFill>
                  <a:srgbClr val="00B050"/>
                </a:solidFill>
              </a:rPr>
              <a:t>pop-up system </a:t>
            </a:r>
            <a:r>
              <a:rPr lang="en-US" sz="2000" dirty="0">
                <a:solidFill>
                  <a:schemeClr val="tx1"/>
                </a:solidFill>
              </a:rPr>
              <a:t>for the drivers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054" name="Google Shape;1054;p34"/>
          <p:cNvSpPr txBox="1">
            <a:spLocks noGrp="1"/>
          </p:cNvSpPr>
          <p:nvPr>
            <p:ph type="body" idx="1"/>
          </p:nvPr>
        </p:nvSpPr>
        <p:spPr>
          <a:xfrm>
            <a:off x="168923" y="1564635"/>
            <a:ext cx="8806155" cy="543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/>
              <a:t>When there is a </a:t>
            </a:r>
            <a:r>
              <a:rPr lang="en-US" sz="1400" dirty="0">
                <a:solidFill>
                  <a:srgbClr val="00B050"/>
                </a:solidFill>
              </a:rPr>
              <a:t>mismatch</a:t>
            </a:r>
            <a:r>
              <a:rPr lang="en-US" sz="1400" dirty="0"/>
              <a:t> between the driver’s manual input and 11DeepCV’s output, we can </a:t>
            </a:r>
            <a:r>
              <a:rPr lang="en-US" sz="1400" dirty="0">
                <a:solidFill>
                  <a:srgbClr val="00B050"/>
                </a:solidFill>
              </a:rPr>
              <a:t>remind the driver </a:t>
            </a:r>
            <a:r>
              <a:rPr lang="en-US" sz="1400" dirty="0"/>
              <a:t>of the discrepancy and ask him to review his input.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US" sz="1400" dirty="0"/>
              <a:t>The driver can always</a:t>
            </a:r>
            <a:r>
              <a:rPr lang="en-US" sz="1400" dirty="0">
                <a:solidFill>
                  <a:srgbClr val="00B050"/>
                </a:solidFill>
              </a:rPr>
              <a:t> override </a:t>
            </a:r>
            <a:r>
              <a:rPr lang="en-US" sz="1400" dirty="0"/>
              <a:t>11DeepCV’s pop-up.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A9EC28-F426-4572-8EDE-AB9821D603D1}"/>
              </a:ext>
            </a:extLst>
          </p:cNvPr>
          <p:cNvGrpSpPr/>
          <p:nvPr/>
        </p:nvGrpSpPr>
        <p:grpSpPr>
          <a:xfrm>
            <a:off x="102818" y="2663291"/>
            <a:ext cx="8938364" cy="3354718"/>
            <a:chOff x="86759" y="2041855"/>
            <a:chExt cx="8938364" cy="3354718"/>
          </a:xfrm>
        </p:grpSpPr>
        <p:sp>
          <p:nvSpPr>
            <p:cNvPr id="1055" name="Google Shape;1055;p34"/>
            <p:cNvSpPr txBox="1"/>
            <p:nvPr/>
          </p:nvSpPr>
          <p:spPr>
            <a:xfrm>
              <a:off x="1101743" y="3095133"/>
              <a:ext cx="2115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Picture of gas tank:</a:t>
              </a:r>
              <a:endParaRPr/>
            </a:p>
          </p:txBody>
        </p:sp>
        <p:cxnSp>
          <p:nvCxnSpPr>
            <p:cNvPr id="1056" name="Google Shape;1056;p34"/>
            <p:cNvCxnSpPr/>
            <p:nvPr/>
          </p:nvCxnSpPr>
          <p:spPr>
            <a:xfrm>
              <a:off x="135077" y="2337164"/>
              <a:ext cx="3865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7" name="Google Shape;1057;p34"/>
            <p:cNvSpPr txBox="1"/>
            <p:nvPr/>
          </p:nvSpPr>
          <p:spPr>
            <a:xfrm>
              <a:off x="135077" y="2041855"/>
              <a:ext cx="185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Driver: Patrick Pouyané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8" name="Google Shape;1058;p34"/>
            <p:cNvSpPr txBox="1"/>
            <p:nvPr/>
          </p:nvSpPr>
          <p:spPr>
            <a:xfrm>
              <a:off x="2636664" y="2058580"/>
              <a:ext cx="16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DriverID: 123456</a:t>
              </a:r>
              <a:endParaRPr/>
            </a:p>
          </p:txBody>
        </p:sp>
        <p:sp>
          <p:nvSpPr>
            <p:cNvPr id="1059" name="Google Shape;1059;p34"/>
            <p:cNvSpPr txBox="1"/>
            <p:nvPr/>
          </p:nvSpPr>
          <p:spPr>
            <a:xfrm>
              <a:off x="1115686" y="2609406"/>
              <a:ext cx="1947600" cy="307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11.10</a:t>
              </a:r>
              <a:endParaRPr/>
            </a:p>
          </p:txBody>
        </p:sp>
        <p:sp>
          <p:nvSpPr>
            <p:cNvPr id="1060" name="Google Shape;1060;p34"/>
            <p:cNvSpPr txBox="1"/>
            <p:nvPr/>
          </p:nvSpPr>
          <p:spPr>
            <a:xfrm>
              <a:off x="1101743" y="3796632"/>
              <a:ext cx="2017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Truck Use</a:t>
              </a:r>
              <a:endParaRPr/>
            </a:p>
          </p:txBody>
        </p:sp>
        <p:sp>
          <p:nvSpPr>
            <p:cNvPr id="1061" name="Google Shape;1061;p34"/>
            <p:cNvSpPr txBox="1"/>
            <p:nvPr/>
          </p:nvSpPr>
          <p:spPr>
            <a:xfrm>
              <a:off x="1101743" y="4057236"/>
              <a:ext cx="1947600" cy="27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Transport mats A to B</a:t>
              </a:r>
              <a:endParaRPr/>
            </a:p>
          </p:txBody>
        </p:sp>
        <p:sp>
          <p:nvSpPr>
            <p:cNvPr id="1062" name="Google Shape;1062;p34"/>
            <p:cNvSpPr txBox="1"/>
            <p:nvPr/>
          </p:nvSpPr>
          <p:spPr>
            <a:xfrm>
              <a:off x="1115686" y="4642798"/>
              <a:ext cx="2017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Truck comments (issues…)</a:t>
              </a:r>
              <a:endParaRPr/>
            </a:p>
          </p:txBody>
        </p:sp>
        <p:sp>
          <p:nvSpPr>
            <p:cNvPr id="1063" name="Google Shape;1063;p34"/>
            <p:cNvSpPr txBox="1"/>
            <p:nvPr/>
          </p:nvSpPr>
          <p:spPr>
            <a:xfrm>
              <a:off x="1115686" y="4903402"/>
              <a:ext cx="1947600" cy="27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</a:t>
              </a:r>
              <a:endParaRPr/>
            </a:p>
          </p:txBody>
        </p:sp>
        <p:sp>
          <p:nvSpPr>
            <p:cNvPr id="1064" name="Google Shape;1064;p34"/>
            <p:cNvSpPr txBox="1"/>
            <p:nvPr/>
          </p:nvSpPr>
          <p:spPr>
            <a:xfrm>
              <a:off x="1066896" y="2337164"/>
              <a:ext cx="2115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Gas consumption (in Litres):</a:t>
              </a:r>
              <a:endParaRPr/>
            </a:p>
          </p:txBody>
        </p:sp>
        <p:pic>
          <p:nvPicPr>
            <p:cNvPr id="1065" name="Google Shape;1065;p34"/>
            <p:cNvPicPr preferRelativeResize="0"/>
            <p:nvPr/>
          </p:nvPicPr>
          <p:blipFill rotWithShape="1">
            <a:blip r:embed="rId3">
              <a:alphaModFix/>
            </a:blip>
            <a:srcRect l="1144" t="18527" r="197" b="21064"/>
            <a:stretch/>
          </p:blipFill>
          <p:spPr>
            <a:xfrm>
              <a:off x="1150531" y="3338444"/>
              <a:ext cx="1947745" cy="44601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66" name="Google Shape;1066;p34"/>
            <p:cNvSpPr txBox="1"/>
            <p:nvPr/>
          </p:nvSpPr>
          <p:spPr>
            <a:xfrm>
              <a:off x="86759" y="2054961"/>
              <a:ext cx="3914100" cy="3319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7" name="Google Shape;1067;p34"/>
            <p:cNvSpPr txBox="1"/>
            <p:nvPr/>
          </p:nvSpPr>
          <p:spPr>
            <a:xfrm>
              <a:off x="5657952" y="3100103"/>
              <a:ext cx="2115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Picture of gas tank:</a:t>
              </a:r>
              <a:endParaRPr/>
            </a:p>
          </p:txBody>
        </p:sp>
        <p:sp>
          <p:nvSpPr>
            <p:cNvPr id="1068" name="Google Shape;1068;p34"/>
            <p:cNvSpPr txBox="1"/>
            <p:nvPr/>
          </p:nvSpPr>
          <p:spPr>
            <a:xfrm>
              <a:off x="5671895" y="2614376"/>
              <a:ext cx="1947600" cy="307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11.10</a:t>
              </a:r>
              <a:endParaRPr/>
            </a:p>
          </p:txBody>
        </p:sp>
        <p:sp>
          <p:nvSpPr>
            <p:cNvPr id="1069" name="Google Shape;1069;p34"/>
            <p:cNvSpPr txBox="1"/>
            <p:nvPr/>
          </p:nvSpPr>
          <p:spPr>
            <a:xfrm>
              <a:off x="5671895" y="3930307"/>
              <a:ext cx="2017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Truck Use</a:t>
              </a:r>
              <a:endParaRPr/>
            </a:p>
          </p:txBody>
        </p:sp>
        <p:sp>
          <p:nvSpPr>
            <p:cNvPr id="1070" name="Google Shape;1070;p34"/>
            <p:cNvSpPr txBox="1"/>
            <p:nvPr/>
          </p:nvSpPr>
          <p:spPr>
            <a:xfrm>
              <a:off x="5671895" y="4190911"/>
              <a:ext cx="1947600" cy="27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Transport mats A to B</a:t>
              </a:r>
              <a:endParaRPr/>
            </a:p>
          </p:txBody>
        </p:sp>
        <p:sp>
          <p:nvSpPr>
            <p:cNvPr id="1071" name="Google Shape;1071;p34"/>
            <p:cNvSpPr txBox="1"/>
            <p:nvPr/>
          </p:nvSpPr>
          <p:spPr>
            <a:xfrm>
              <a:off x="5671895" y="4647768"/>
              <a:ext cx="2017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Truck comments (issues…)</a:t>
              </a:r>
              <a:endParaRPr/>
            </a:p>
          </p:txBody>
        </p:sp>
        <p:sp>
          <p:nvSpPr>
            <p:cNvPr id="1072" name="Google Shape;1072;p34"/>
            <p:cNvSpPr txBox="1"/>
            <p:nvPr/>
          </p:nvSpPr>
          <p:spPr>
            <a:xfrm>
              <a:off x="5671895" y="4908372"/>
              <a:ext cx="1947600" cy="27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</a:t>
              </a:r>
              <a:endParaRPr/>
            </a:p>
          </p:txBody>
        </p:sp>
        <p:sp>
          <p:nvSpPr>
            <p:cNvPr id="1073" name="Google Shape;1073;p34"/>
            <p:cNvSpPr txBox="1"/>
            <p:nvPr/>
          </p:nvSpPr>
          <p:spPr>
            <a:xfrm>
              <a:off x="5623105" y="2342134"/>
              <a:ext cx="2115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Gas consumption (in Litres):</a:t>
              </a:r>
              <a:endParaRPr/>
            </a:p>
          </p:txBody>
        </p:sp>
        <p:pic>
          <p:nvPicPr>
            <p:cNvPr id="1074" name="Google Shape;1074;p34"/>
            <p:cNvPicPr preferRelativeResize="0"/>
            <p:nvPr/>
          </p:nvPicPr>
          <p:blipFill rotWithShape="1">
            <a:blip r:embed="rId3">
              <a:alphaModFix/>
            </a:blip>
            <a:srcRect l="1144" t="18527" r="197" b="21064"/>
            <a:stretch/>
          </p:blipFill>
          <p:spPr>
            <a:xfrm>
              <a:off x="5706740" y="3343414"/>
              <a:ext cx="1947745" cy="44601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75" name="Google Shape;1075;p34"/>
            <p:cNvSpPr txBox="1"/>
            <p:nvPr/>
          </p:nvSpPr>
          <p:spPr>
            <a:xfrm>
              <a:off x="4884336" y="2060048"/>
              <a:ext cx="185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Driver: Patrick Pouyané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6" name="Google Shape;1076;p34"/>
            <p:cNvSpPr txBox="1"/>
            <p:nvPr/>
          </p:nvSpPr>
          <p:spPr>
            <a:xfrm>
              <a:off x="7385923" y="2076773"/>
              <a:ext cx="16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DriverID: 123456</a:t>
              </a:r>
              <a:endParaRPr/>
            </a:p>
          </p:txBody>
        </p:sp>
        <p:cxnSp>
          <p:nvCxnSpPr>
            <p:cNvPr id="1077" name="Google Shape;1077;p34"/>
            <p:cNvCxnSpPr/>
            <p:nvPr/>
          </p:nvCxnSpPr>
          <p:spPr>
            <a:xfrm rot="10800000" flipH="1">
              <a:off x="4786528" y="2364072"/>
              <a:ext cx="3914100" cy="168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78" name="Google Shape;1078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86579" y="3046533"/>
              <a:ext cx="3315174" cy="1336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34"/>
            <p:cNvSpPr txBox="1"/>
            <p:nvPr/>
          </p:nvSpPr>
          <p:spPr>
            <a:xfrm>
              <a:off x="4786528" y="2076773"/>
              <a:ext cx="3914100" cy="3319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882148" y="3219450"/>
              <a:ext cx="1125300" cy="684000"/>
            </a:xfrm>
            <a:prstGeom prst="rightArrow">
              <a:avLst>
                <a:gd name="adj1" fmla="val 36254"/>
                <a:gd name="adj2" fmla="val 92023"/>
              </a:avLst>
            </a:prstGeom>
            <a:solidFill>
              <a:srgbClr val="4C9443"/>
            </a:solidFill>
            <a:ln w="25400" cap="flat" cmpd="sng">
              <a:solidFill>
                <a:srgbClr val="4C9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BA778E-19B0-4C0C-BE4E-D15462DFE996}"/>
              </a:ext>
            </a:extLst>
          </p:cNvPr>
          <p:cNvCxnSpPr>
            <a:cxnSpLocks/>
          </p:cNvCxnSpPr>
          <p:nvPr/>
        </p:nvCxnSpPr>
        <p:spPr>
          <a:xfrm>
            <a:off x="183156" y="1160754"/>
            <a:ext cx="877768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F6EF45-F51D-420D-91F5-1F9B1A7BC35B}"/>
              </a:ext>
            </a:extLst>
          </p:cNvPr>
          <p:cNvSpPr/>
          <p:nvPr/>
        </p:nvSpPr>
        <p:spPr>
          <a:xfrm>
            <a:off x="3831200" y="932155"/>
            <a:ext cx="1481601" cy="386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Making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it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useful</a:t>
            </a:r>
            <a:endParaRPr lang="en-GB" dirty="0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086;p35"/>
          <p:cNvSpPr txBox="1"/>
          <p:nvPr/>
        </p:nvSpPr>
        <p:spPr>
          <a:xfrm>
            <a:off x="168900" y="207823"/>
            <a:ext cx="8806200" cy="395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0" tIns="45700" rIns="45700" bIns="45700">
            <a:spAutoFit/>
          </a:bodyPr>
          <a:lstStyle/>
          <a:p>
            <a:pPr defTabSz="914367">
              <a:defRPr sz="2800" b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969" dirty="0"/>
              <a:t>Our next goal is to improve our </a:t>
            </a:r>
            <a:r>
              <a:rPr sz="1969" dirty="0">
                <a:solidFill>
                  <a:srgbClr val="00B050"/>
                </a:solidFill>
              </a:rPr>
              <a:t>solution</a:t>
            </a:r>
            <a:r>
              <a:rPr sz="1969" dirty="0"/>
              <a:t> to best fit </a:t>
            </a:r>
            <a:r>
              <a:rPr sz="1969" dirty="0">
                <a:solidFill>
                  <a:srgbClr val="00B050"/>
                </a:solidFill>
              </a:rPr>
              <a:t>your business needs</a:t>
            </a:r>
          </a:p>
        </p:txBody>
      </p:sp>
      <p:grpSp>
        <p:nvGrpSpPr>
          <p:cNvPr id="159" name="Rectangle 4"/>
          <p:cNvGrpSpPr/>
          <p:nvPr/>
        </p:nvGrpSpPr>
        <p:grpSpPr>
          <a:xfrm>
            <a:off x="168900" y="1131515"/>
            <a:ext cx="8305016" cy="4801312"/>
            <a:chOff x="-1" y="0"/>
            <a:chExt cx="11811577" cy="6828531"/>
          </a:xfrm>
        </p:grpSpPr>
        <p:sp>
          <p:nvSpPr>
            <p:cNvPr id="157" name="Rectangle"/>
            <p:cNvSpPr/>
            <p:nvPr/>
          </p:nvSpPr>
          <p:spPr>
            <a:xfrm>
              <a:off x="-1" y="0"/>
              <a:ext cx="11811577" cy="597952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158" name="Discussion…"/>
            <p:cNvSpPr txBox="1"/>
            <p:nvPr/>
          </p:nvSpPr>
          <p:spPr>
            <a:xfrm>
              <a:off x="-1" y="0"/>
              <a:ext cx="11811577" cy="6828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367">
                <a:defRPr sz="1800" b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>
                  <a:latin typeface="Trebuchet MS" panose="020B0603020202020204" pitchFamily="34" charset="0"/>
                </a:rPr>
                <a:t>Discussion </a:t>
              </a: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>
                  <a:latin typeface="Trebuchet MS" panose="020B0603020202020204" pitchFamily="34" charset="0"/>
                </a:rPr>
                <a:t>Technical improvements </a:t>
              </a:r>
              <a:r>
                <a:rPr dirty="0">
                  <a:solidFill>
                    <a:srgbClr val="6C6C6C"/>
                  </a:solidFill>
                  <a:latin typeface="Trebuchet MS" panose="020B0603020202020204" pitchFamily="34" charset="0"/>
                </a:rPr>
                <a:t>are possible over these technical aspects :</a:t>
              </a: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marL="258313" lvl="4" indent="-258313" defTabSz="914367">
                <a:buSzPct val="100000"/>
                <a:buFont typeface="Arial"/>
                <a:buChar char="•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>
                  <a:latin typeface="Trebuchet MS" panose="020B0603020202020204" pitchFamily="34" charset="0"/>
                </a:rPr>
                <a:t>Cropping the LCD screen and separating the digits can be improved, some smudges still hinder performance</a:t>
              </a: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marL="258313" lvl="4" indent="-258313" defTabSz="914367">
                <a:buSzPct val="100000"/>
                <a:buFont typeface="Arial"/>
                <a:buChar char="•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>
                  <a:latin typeface="Trebuchet MS" panose="020B0603020202020204" pitchFamily="34" charset="0"/>
                </a:rPr>
                <a:t>The neural network (digit identification) performance will increase as more training data is inputted automatically by the drivers</a:t>
              </a: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lvl="4"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>
                  <a:latin typeface="Trebuchet MS" panose="020B0603020202020204" pitchFamily="34" charset="0"/>
                </a:rPr>
                <a:t>Other solutions </a:t>
              </a:r>
              <a:r>
                <a:rPr dirty="0">
                  <a:solidFill>
                    <a:srgbClr val="00B050"/>
                  </a:solidFill>
                  <a:latin typeface="Trebuchet MS" panose="020B0603020202020204" pitchFamily="34" charset="0"/>
                </a:rPr>
                <a:t>to leverage the 11DeepCV </a:t>
              </a:r>
              <a:r>
                <a:rPr dirty="0">
                  <a:latin typeface="Trebuchet MS" panose="020B0603020202020204" pitchFamily="34" charset="0"/>
                </a:rPr>
                <a:t>are possible :</a:t>
              </a: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marL="258313" indent="-258313" defTabSz="914367">
                <a:buSzPct val="100000"/>
                <a:buFont typeface="Arial"/>
                <a:buChar char="•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fr-FR" dirty="0" err="1">
                  <a:latin typeface="Trebuchet MS" panose="020B0603020202020204" pitchFamily="34" charset="0"/>
                </a:rPr>
                <a:t>Connecting</a:t>
              </a:r>
              <a:r>
                <a:rPr lang="fr-FR" dirty="0">
                  <a:latin typeface="Trebuchet MS" panose="020B0603020202020204" pitchFamily="34" charset="0"/>
                </a:rPr>
                <a:t> user interface to on-site managers’ </a:t>
              </a:r>
              <a:r>
                <a:rPr lang="fr-FR" dirty="0" err="1">
                  <a:latin typeface="Trebuchet MS" panose="020B0603020202020204" pitchFamily="34" charset="0"/>
                </a:rPr>
                <a:t>devices</a:t>
              </a:r>
              <a:r>
                <a:rPr lang="fr-FR" dirty="0">
                  <a:latin typeface="Trebuchet MS" panose="020B0603020202020204" pitchFamily="34" charset="0"/>
                </a:rPr>
                <a:t> </a:t>
              </a:r>
            </a:p>
            <a:p>
              <a:pPr marL="258313" indent="-258313" defTabSz="914367">
                <a:buSzPct val="100000"/>
                <a:buFont typeface="Arial"/>
                <a:buChar char="•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fr-FR" dirty="0" err="1">
                  <a:latin typeface="Trebuchet MS" panose="020B0603020202020204" pitchFamily="34" charset="0"/>
                </a:rPr>
                <a:t>Sending</a:t>
              </a:r>
              <a:r>
                <a:rPr lang="fr-FR" dirty="0">
                  <a:latin typeface="Trebuchet MS" panose="020B0603020202020204" pitchFamily="34" charset="0"/>
                </a:rPr>
                <a:t> </a:t>
              </a:r>
              <a:r>
                <a:rPr lang="fr-FR" dirty="0" err="1">
                  <a:latin typeface="Trebuchet MS" panose="020B0603020202020204" pitchFamily="34" charset="0"/>
                </a:rPr>
                <a:t>alerts</a:t>
              </a:r>
              <a:r>
                <a:rPr lang="fr-FR" dirty="0">
                  <a:latin typeface="Trebuchet MS" panose="020B0603020202020204" pitchFamily="34" charset="0"/>
                </a:rPr>
                <a:t> and live </a:t>
              </a:r>
              <a:r>
                <a:rPr lang="fr-FR" dirty="0" err="1">
                  <a:latin typeface="Trebuchet MS" panose="020B0603020202020204" pitchFamily="34" charset="0"/>
                </a:rPr>
                <a:t>stream</a:t>
              </a:r>
              <a:r>
                <a:rPr lang="fr-FR" dirty="0">
                  <a:latin typeface="Trebuchet MS" panose="020B0603020202020204" pitchFamily="34" charset="0"/>
                </a:rPr>
                <a:t> of the interface </a:t>
              </a:r>
              <a:r>
                <a:rPr lang="fr-FR" dirty="0" err="1">
                  <a:latin typeface="Trebuchet MS" panose="020B0603020202020204" pitchFamily="34" charset="0"/>
                </a:rPr>
                <a:t>when</a:t>
              </a:r>
              <a:r>
                <a:rPr lang="fr-FR" dirty="0">
                  <a:latin typeface="Trebuchet MS" panose="020B0603020202020204" pitchFamily="34" charset="0"/>
                </a:rPr>
                <a:t> an </a:t>
              </a:r>
              <a:r>
                <a:rPr lang="fr-FR" dirty="0" err="1">
                  <a:latin typeface="Trebuchet MS" panose="020B0603020202020204" pitchFamily="34" charset="0"/>
                </a:rPr>
                <a:t>incoherence</a:t>
              </a:r>
              <a:r>
                <a:rPr lang="fr-FR" dirty="0">
                  <a:latin typeface="Trebuchet MS" panose="020B0603020202020204" pitchFamily="34" charset="0"/>
                </a:rPr>
                <a:t> </a:t>
              </a:r>
              <a:r>
                <a:rPr lang="fr-FR" dirty="0" err="1">
                  <a:latin typeface="Trebuchet MS" panose="020B0603020202020204" pitchFamily="34" charset="0"/>
                </a:rPr>
                <a:t>is</a:t>
              </a:r>
              <a:r>
                <a:rPr lang="fr-FR" dirty="0">
                  <a:latin typeface="Trebuchet MS" panose="020B0603020202020204" pitchFamily="34" charset="0"/>
                </a:rPr>
                <a:t> </a:t>
              </a:r>
              <a:r>
                <a:rPr lang="fr-FR" dirty="0" err="1">
                  <a:latin typeface="Trebuchet MS" panose="020B0603020202020204" pitchFamily="34" charset="0"/>
                </a:rPr>
                <a:t>found</a:t>
              </a:r>
              <a:endParaRPr lang="fr-FR" dirty="0">
                <a:latin typeface="Trebuchet MS" panose="020B0603020202020204" pitchFamily="34" charset="0"/>
              </a:endParaRPr>
            </a:p>
            <a:p>
              <a:pPr defTabSz="914367">
                <a:buSzPct val="100000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marL="258313" indent="-258313" defTabSz="914367">
                <a:buSzPct val="100000"/>
                <a:buFont typeface="Arial"/>
                <a:buChar char="•"/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  <a:p>
              <a:pPr defTabSz="914367">
                <a:defRPr sz="1800" b="0">
                  <a:solidFill>
                    <a:srgbClr val="6C6C6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60" name="Straight Connector 6"/>
          <p:cNvSpPr/>
          <p:nvPr/>
        </p:nvSpPr>
        <p:spPr>
          <a:xfrm>
            <a:off x="1369490" y="1327279"/>
            <a:ext cx="7409469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txBody>
          <a:bodyPr lIns="45719" tIns="45719" rIns="45719" bIns="45719"/>
          <a:lstStyle/>
          <a:p>
            <a:pPr defTabSz="914367">
              <a:defRPr sz="1800" b="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2</a:t>
            </a:fld>
            <a:endParaRPr/>
          </a:p>
        </p:txBody>
      </p:sp>
      <p:sp>
        <p:nvSpPr>
          <p:cNvPr id="740" name="Google Shape;740;p25"/>
          <p:cNvSpPr txBox="1"/>
          <p:nvPr/>
        </p:nvSpPr>
        <p:spPr>
          <a:xfrm rot="-5400000">
            <a:off x="-850267" y="2250966"/>
            <a:ext cx="4337826" cy="11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ts val="7500"/>
              <a:buFont typeface="Trebuchet MS"/>
              <a:buNone/>
            </a:pPr>
            <a:r>
              <a:rPr lang="en-US" sz="7500" b="0" i="0" u="none" strike="noStrike" cap="none">
                <a:solidFill>
                  <a:srgbClr val="AEAEAE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/>
          </a:p>
        </p:txBody>
      </p:sp>
      <p:sp>
        <p:nvSpPr>
          <p:cNvPr id="741" name="Google Shape;741;p25"/>
          <p:cNvSpPr txBox="1"/>
          <p:nvPr/>
        </p:nvSpPr>
        <p:spPr>
          <a:xfrm>
            <a:off x="2452790" y="2222716"/>
            <a:ext cx="5196600" cy="16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rebuchet MS"/>
              <a:buAutoNum type="arabicPeriod"/>
            </a:pPr>
            <a:r>
              <a:rPr lang="en-US" sz="2800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of 11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GB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lang="en-GB" dirty="0"/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11DeepCV Solution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6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3</a:t>
            </a:fld>
            <a:endParaRPr/>
          </a:p>
        </p:txBody>
      </p:sp>
      <p:cxnSp>
        <p:nvCxnSpPr>
          <p:cNvPr id="747" name="Google Shape;747;p26"/>
          <p:cNvCxnSpPr/>
          <p:nvPr/>
        </p:nvCxnSpPr>
        <p:spPr>
          <a:xfrm flipH="1">
            <a:off x="6091251" y="2049366"/>
            <a:ext cx="1" cy="406293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8" name="Google Shape;748;p26"/>
          <p:cNvCxnSpPr/>
          <p:nvPr/>
        </p:nvCxnSpPr>
        <p:spPr>
          <a:xfrm>
            <a:off x="6275999" y="1931872"/>
            <a:ext cx="2784739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9" name="Google Shape;749;p26"/>
          <p:cNvSpPr txBox="1"/>
          <p:nvPr/>
        </p:nvSpPr>
        <p:spPr>
          <a:xfrm>
            <a:off x="8128251" y="4044312"/>
            <a:ext cx="98693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&amp; Data</a:t>
            </a:r>
            <a:endParaRPr/>
          </a:p>
        </p:txBody>
      </p:sp>
      <p:pic>
        <p:nvPicPr>
          <p:cNvPr id="750" name="Google Shape;750;p26" descr="Graphique 163"/>
          <p:cNvPicPr preferRelativeResize="0"/>
          <p:nvPr/>
        </p:nvPicPr>
        <p:blipFill rotWithShape="1">
          <a:blip r:embed="rId3">
            <a:alphaModFix/>
          </a:blip>
          <a:srcRect b="26253"/>
          <a:stretch/>
        </p:blipFill>
        <p:spPr>
          <a:xfrm>
            <a:off x="7688065" y="3979659"/>
            <a:ext cx="329556" cy="30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6" descr="Graphique 160"/>
          <p:cNvPicPr preferRelativeResize="0"/>
          <p:nvPr/>
        </p:nvPicPr>
        <p:blipFill rotWithShape="1">
          <a:blip r:embed="rId4">
            <a:alphaModFix/>
          </a:blip>
          <a:srcRect b="17006"/>
          <a:stretch/>
        </p:blipFill>
        <p:spPr>
          <a:xfrm>
            <a:off x="6223079" y="4010697"/>
            <a:ext cx="233044" cy="24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6"/>
          <p:cNvSpPr txBox="1"/>
          <p:nvPr/>
        </p:nvSpPr>
        <p:spPr>
          <a:xfrm>
            <a:off x="6580685" y="3973888"/>
            <a:ext cx="867645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</a:t>
            </a:r>
            <a:endParaRPr/>
          </a:p>
        </p:txBody>
      </p:sp>
      <p:sp>
        <p:nvSpPr>
          <p:cNvPr id="753" name="Google Shape;753;p26"/>
          <p:cNvSpPr txBox="1"/>
          <p:nvPr/>
        </p:nvSpPr>
        <p:spPr>
          <a:xfrm>
            <a:off x="8081650" y="3690651"/>
            <a:ext cx="979089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Chains</a:t>
            </a:r>
            <a:endParaRPr/>
          </a:p>
        </p:txBody>
      </p:sp>
      <p:pic>
        <p:nvPicPr>
          <p:cNvPr id="754" name="Google Shape;754;p26" descr="Graphique 115"/>
          <p:cNvPicPr preferRelativeResize="0"/>
          <p:nvPr/>
        </p:nvPicPr>
        <p:blipFill rotWithShape="1">
          <a:blip r:embed="rId5">
            <a:alphaModFix/>
          </a:blip>
          <a:srcRect l="1" r="2121" b="10994"/>
          <a:stretch/>
        </p:blipFill>
        <p:spPr>
          <a:xfrm>
            <a:off x="7760276" y="3657985"/>
            <a:ext cx="206539" cy="23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6"/>
          <p:cNvSpPr txBox="1"/>
          <p:nvPr/>
        </p:nvSpPr>
        <p:spPr>
          <a:xfrm>
            <a:off x="6580684" y="4351958"/>
            <a:ext cx="956004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dirty="0">
                <a:solidFill>
                  <a:srgbClr val="005271"/>
                </a:solidFill>
                <a:latin typeface="Trebuchet MS"/>
                <a:sym typeface="Trebuchet MS"/>
              </a:rPr>
              <a:t>Cropper</a:t>
            </a:r>
            <a:endParaRPr dirty="0"/>
          </a:p>
        </p:txBody>
      </p:sp>
      <p:pic>
        <p:nvPicPr>
          <p:cNvPr id="756" name="Google Shape;756;p26" descr="Graphique 114"/>
          <p:cNvPicPr preferRelativeResize="0"/>
          <p:nvPr/>
        </p:nvPicPr>
        <p:blipFill rotWithShape="1">
          <a:blip r:embed="rId6">
            <a:alphaModFix/>
          </a:blip>
          <a:srcRect t="1" r="902" b="16305"/>
          <a:stretch/>
        </p:blipFill>
        <p:spPr>
          <a:xfrm>
            <a:off x="6211563" y="4345390"/>
            <a:ext cx="237426" cy="25265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6"/>
          <p:cNvSpPr txBox="1"/>
          <p:nvPr/>
        </p:nvSpPr>
        <p:spPr>
          <a:xfrm>
            <a:off x="6360438" y="1670262"/>
            <a:ext cx="266268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1100"/>
              <a:buFont typeface="Trebuchet MS"/>
              <a:buNone/>
            </a:pPr>
            <a:r>
              <a:rPr lang="en-US" sz="1100" b="0" i="0" u="none" strike="noStrike" cap="none" dirty="0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Romain, Consultant – Data Scientist</a:t>
            </a:r>
            <a:endParaRPr dirty="0"/>
          </a:p>
        </p:txBody>
      </p:sp>
      <p:sp>
        <p:nvSpPr>
          <p:cNvPr id="758" name="Google Shape;758;p26"/>
          <p:cNvSpPr txBox="1"/>
          <p:nvPr/>
        </p:nvSpPr>
        <p:spPr>
          <a:xfrm>
            <a:off x="8128251" y="4311134"/>
            <a:ext cx="617359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&amp; Utilities</a:t>
            </a:r>
            <a:endParaRPr/>
          </a:p>
        </p:txBody>
      </p:sp>
      <p:pic>
        <p:nvPicPr>
          <p:cNvPr id="759" name="Google Shape;759;p26" descr="Graphique 37"/>
          <p:cNvPicPr preferRelativeResize="0"/>
          <p:nvPr/>
        </p:nvPicPr>
        <p:blipFill rotWithShape="1">
          <a:blip r:embed="rId7">
            <a:alphaModFix/>
          </a:blip>
          <a:srcRect b="18361"/>
          <a:stretch/>
        </p:blipFill>
        <p:spPr>
          <a:xfrm>
            <a:off x="7729326" y="4362658"/>
            <a:ext cx="225587" cy="23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6"/>
          <p:cNvSpPr txBox="1"/>
          <p:nvPr/>
        </p:nvSpPr>
        <p:spPr>
          <a:xfrm>
            <a:off x="6575783" y="3608075"/>
            <a:ext cx="645248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Start-up Studio</a:t>
            </a:r>
            <a:endParaRPr/>
          </a:p>
        </p:txBody>
      </p:sp>
      <p:pic>
        <p:nvPicPr>
          <p:cNvPr id="761" name="Google Shape;761;p26" descr="Graphique 108"/>
          <p:cNvPicPr preferRelativeResize="0"/>
          <p:nvPr/>
        </p:nvPicPr>
        <p:blipFill rotWithShape="1">
          <a:blip r:embed="rId8">
            <a:alphaModFix/>
          </a:blip>
          <a:srcRect l="1" r="7331" b="26431"/>
          <a:stretch/>
        </p:blipFill>
        <p:spPr>
          <a:xfrm>
            <a:off x="6257371" y="3665449"/>
            <a:ext cx="178090" cy="17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6" descr="Picture 71"/>
          <p:cNvPicPr preferRelativeResize="0"/>
          <p:nvPr/>
        </p:nvPicPr>
        <p:blipFill rotWithShape="1">
          <a:blip r:embed="rId9">
            <a:alphaModFix/>
          </a:blip>
          <a:srcRect r="14" b="14"/>
          <a:stretch/>
        </p:blipFill>
        <p:spPr>
          <a:xfrm>
            <a:off x="7183922" y="187025"/>
            <a:ext cx="1375570" cy="13755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6" y="21600"/>
                  <a:pt x="21600" y="16766"/>
                  <a:pt x="21600" y="10800"/>
                </a:cubicBezTo>
                <a:cubicBezTo>
                  <a:pt x="21600" y="4834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63" name="Google Shape;763;p26"/>
          <p:cNvSpPr txBox="1"/>
          <p:nvPr/>
        </p:nvSpPr>
        <p:spPr>
          <a:xfrm>
            <a:off x="382571" y="1672787"/>
            <a:ext cx="2662679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Augustin, Consultant – Data Scientist</a:t>
            </a:r>
            <a:endParaRPr/>
          </a:p>
        </p:txBody>
      </p:sp>
      <p:sp>
        <p:nvSpPr>
          <p:cNvPr id="764" name="Google Shape;764;p26"/>
          <p:cNvSpPr txBox="1"/>
          <p:nvPr/>
        </p:nvSpPr>
        <p:spPr>
          <a:xfrm>
            <a:off x="1962335" y="3785373"/>
            <a:ext cx="979089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 marketing</a:t>
            </a:r>
            <a:endParaRPr/>
          </a:p>
        </p:txBody>
      </p:sp>
      <p:pic>
        <p:nvPicPr>
          <p:cNvPr id="765" name="Google Shape;765;p26" descr="Graphique 115"/>
          <p:cNvPicPr preferRelativeResize="0"/>
          <p:nvPr/>
        </p:nvPicPr>
        <p:blipFill rotWithShape="1">
          <a:blip r:embed="rId5">
            <a:alphaModFix/>
          </a:blip>
          <a:srcRect l="1" r="2121" b="10994"/>
          <a:stretch/>
        </p:blipFill>
        <p:spPr>
          <a:xfrm>
            <a:off x="1640962" y="3752707"/>
            <a:ext cx="206539" cy="234772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26"/>
          <p:cNvSpPr txBox="1"/>
          <p:nvPr/>
        </p:nvSpPr>
        <p:spPr>
          <a:xfrm>
            <a:off x="2051428" y="4391292"/>
            <a:ext cx="800903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Healthcare &amp; Life Sciences</a:t>
            </a:r>
            <a:endParaRPr/>
          </a:p>
        </p:txBody>
      </p:sp>
      <p:pic>
        <p:nvPicPr>
          <p:cNvPr id="767" name="Google Shape;767;p26" descr="Graphique 50"/>
          <p:cNvPicPr preferRelativeResize="0"/>
          <p:nvPr/>
        </p:nvPicPr>
        <p:blipFill rotWithShape="1">
          <a:blip r:embed="rId10">
            <a:alphaModFix/>
          </a:blip>
          <a:srcRect b="23054"/>
          <a:stretch/>
        </p:blipFill>
        <p:spPr>
          <a:xfrm>
            <a:off x="1635898" y="4446834"/>
            <a:ext cx="212995" cy="205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26"/>
          <p:cNvCxnSpPr/>
          <p:nvPr/>
        </p:nvCxnSpPr>
        <p:spPr>
          <a:xfrm flipH="1">
            <a:off x="3153684" y="1943734"/>
            <a:ext cx="1" cy="4401515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9" name="Google Shape;769;p26"/>
          <p:cNvGrpSpPr/>
          <p:nvPr/>
        </p:nvGrpSpPr>
        <p:grpSpPr>
          <a:xfrm>
            <a:off x="1584084" y="3145501"/>
            <a:ext cx="1330325" cy="459741"/>
            <a:chOff x="0" y="0"/>
            <a:chExt cx="1330323" cy="459740"/>
          </a:xfrm>
        </p:grpSpPr>
        <p:sp>
          <p:nvSpPr>
            <p:cNvPr id="770" name="Google Shape;770;p26"/>
            <p:cNvSpPr/>
            <p:nvPr/>
          </p:nvSpPr>
          <p:spPr>
            <a:xfrm>
              <a:off x="0" y="2809"/>
              <a:ext cx="1330323" cy="454122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1" name="Google Shape;771;p26"/>
            <p:cNvSpPr txBox="1"/>
            <p:nvPr/>
          </p:nvSpPr>
          <p:spPr>
            <a:xfrm>
              <a:off x="2405" y="0"/>
              <a:ext cx="1325513" cy="45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Sectorial expertise</a:t>
              </a:r>
              <a:endParaRPr/>
            </a:p>
          </p:txBody>
        </p:sp>
      </p:grpSp>
      <p:grpSp>
        <p:nvGrpSpPr>
          <p:cNvPr id="772" name="Google Shape;772;p26"/>
          <p:cNvGrpSpPr/>
          <p:nvPr/>
        </p:nvGrpSpPr>
        <p:grpSpPr>
          <a:xfrm>
            <a:off x="1787860" y="3277147"/>
            <a:ext cx="153336" cy="160036"/>
            <a:chOff x="-1" y="-1"/>
            <a:chExt cx="153334" cy="160035"/>
          </a:xfrm>
        </p:grpSpPr>
        <p:sp>
          <p:nvSpPr>
            <p:cNvPr id="773" name="Google Shape;773;p26"/>
            <p:cNvSpPr/>
            <p:nvPr/>
          </p:nvSpPr>
          <p:spPr>
            <a:xfrm>
              <a:off x="-1" y="60272"/>
              <a:ext cx="15333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-1" y="-1"/>
              <a:ext cx="15333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5" name="Google Shape;775;p26"/>
          <p:cNvSpPr txBox="1"/>
          <p:nvPr/>
        </p:nvSpPr>
        <p:spPr>
          <a:xfrm>
            <a:off x="635899" y="3740953"/>
            <a:ext cx="726518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</a:t>
            </a:r>
            <a:endParaRPr/>
          </a:p>
        </p:txBody>
      </p:sp>
      <p:pic>
        <p:nvPicPr>
          <p:cNvPr id="776" name="Google Shape;776;p26" descr="Graphique 5"/>
          <p:cNvPicPr preferRelativeResize="0"/>
          <p:nvPr/>
        </p:nvPicPr>
        <p:blipFill rotWithShape="1">
          <a:blip r:embed="rId11">
            <a:alphaModFix/>
          </a:blip>
          <a:srcRect t="16400" b="36799"/>
          <a:stretch/>
        </p:blipFill>
        <p:spPr>
          <a:xfrm>
            <a:off x="240878" y="3752400"/>
            <a:ext cx="336909" cy="19709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6"/>
          <p:cNvSpPr txBox="1"/>
          <p:nvPr/>
        </p:nvSpPr>
        <p:spPr>
          <a:xfrm>
            <a:off x="640769" y="4094696"/>
            <a:ext cx="800904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Agile Method</a:t>
            </a:r>
            <a:endParaRPr/>
          </a:p>
        </p:txBody>
      </p:sp>
      <p:pic>
        <p:nvPicPr>
          <p:cNvPr id="778" name="Google Shape;778;p26" descr="Graphic 1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3977" y="4100397"/>
            <a:ext cx="195748" cy="157862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6"/>
          <p:cNvSpPr txBox="1"/>
          <p:nvPr/>
        </p:nvSpPr>
        <p:spPr>
          <a:xfrm>
            <a:off x="630884" y="4442897"/>
            <a:ext cx="911018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Vision</a:t>
            </a:r>
            <a:endParaRPr/>
          </a:p>
        </p:txBody>
      </p:sp>
      <p:pic>
        <p:nvPicPr>
          <p:cNvPr id="780" name="Google Shape;780;p26" descr="Graphique 95"/>
          <p:cNvPicPr preferRelativeResize="0"/>
          <p:nvPr/>
        </p:nvPicPr>
        <p:blipFill rotWithShape="1">
          <a:blip r:embed="rId13">
            <a:alphaModFix/>
          </a:blip>
          <a:srcRect b="21385"/>
          <a:stretch/>
        </p:blipFill>
        <p:spPr>
          <a:xfrm>
            <a:off x="284475" y="4436536"/>
            <a:ext cx="215323" cy="21159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26"/>
          <p:cNvSpPr txBox="1"/>
          <p:nvPr/>
        </p:nvSpPr>
        <p:spPr>
          <a:xfrm>
            <a:off x="2034823" y="4071846"/>
            <a:ext cx="617359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&amp; Utilities</a:t>
            </a:r>
            <a:endParaRPr/>
          </a:p>
        </p:txBody>
      </p:sp>
      <p:pic>
        <p:nvPicPr>
          <p:cNvPr id="782" name="Google Shape;782;p26" descr="Graphique 37"/>
          <p:cNvPicPr preferRelativeResize="0"/>
          <p:nvPr/>
        </p:nvPicPr>
        <p:blipFill rotWithShape="1">
          <a:blip r:embed="rId7">
            <a:alphaModFix/>
          </a:blip>
          <a:srcRect b="18361"/>
          <a:stretch/>
        </p:blipFill>
        <p:spPr>
          <a:xfrm>
            <a:off x="1635898" y="4123371"/>
            <a:ext cx="225587" cy="23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6"/>
          <p:cNvSpPr txBox="1"/>
          <p:nvPr/>
        </p:nvSpPr>
        <p:spPr>
          <a:xfrm>
            <a:off x="1635346" y="5255931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McGill University</a:t>
            </a:r>
            <a:endParaRPr/>
          </a:p>
        </p:txBody>
      </p:sp>
      <p:sp>
        <p:nvSpPr>
          <p:cNvPr id="784" name="Google Shape;784;p26"/>
          <p:cNvSpPr txBox="1"/>
          <p:nvPr/>
        </p:nvSpPr>
        <p:spPr>
          <a:xfrm>
            <a:off x="1627878" y="5630326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Ecole Polytechnique</a:t>
            </a:r>
            <a:endParaRPr/>
          </a:p>
        </p:txBody>
      </p:sp>
      <p:sp>
        <p:nvSpPr>
          <p:cNvPr id="785" name="Google Shape;785;p26"/>
          <p:cNvSpPr txBox="1"/>
          <p:nvPr/>
        </p:nvSpPr>
        <p:spPr>
          <a:xfrm>
            <a:off x="1641322" y="6081828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HEC Paris</a:t>
            </a:r>
            <a:endParaRPr/>
          </a:p>
        </p:txBody>
      </p:sp>
      <p:pic>
        <p:nvPicPr>
          <p:cNvPr id="786" name="Google Shape;786;p26" descr="Picture 96"/>
          <p:cNvPicPr preferRelativeResize="0"/>
          <p:nvPr/>
        </p:nvPicPr>
        <p:blipFill rotWithShape="1">
          <a:blip r:embed="rId14">
            <a:alphaModFix/>
          </a:blip>
          <a:srcRect b="22442"/>
          <a:stretch/>
        </p:blipFill>
        <p:spPr>
          <a:xfrm>
            <a:off x="816689" y="5514221"/>
            <a:ext cx="390267" cy="526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26"/>
          <p:cNvCxnSpPr/>
          <p:nvPr/>
        </p:nvCxnSpPr>
        <p:spPr>
          <a:xfrm>
            <a:off x="94619" y="1931872"/>
            <a:ext cx="3016801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26"/>
          <p:cNvGrpSpPr/>
          <p:nvPr/>
        </p:nvGrpSpPr>
        <p:grpSpPr>
          <a:xfrm>
            <a:off x="166825" y="4978072"/>
            <a:ext cx="2690729" cy="294643"/>
            <a:chOff x="0" y="-1"/>
            <a:chExt cx="2690728" cy="294642"/>
          </a:xfrm>
        </p:grpSpPr>
        <p:grpSp>
          <p:nvGrpSpPr>
            <p:cNvPr id="789" name="Google Shape;789;p26"/>
            <p:cNvGrpSpPr/>
            <p:nvPr/>
          </p:nvGrpSpPr>
          <p:grpSpPr>
            <a:xfrm>
              <a:off x="0" y="-1"/>
              <a:ext cx="2690728" cy="294642"/>
              <a:chOff x="0" y="0"/>
              <a:chExt cx="2690727" cy="294640"/>
            </a:xfrm>
          </p:grpSpPr>
          <p:sp>
            <p:nvSpPr>
              <p:cNvPr id="790" name="Google Shape;790;p26"/>
              <p:cNvSpPr/>
              <p:nvPr/>
            </p:nvSpPr>
            <p:spPr>
              <a:xfrm>
                <a:off x="0" y="41872"/>
                <a:ext cx="2690727" cy="210896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3619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1" name="Google Shape;791;p26"/>
              <p:cNvSpPr txBox="1"/>
              <p:nvPr/>
            </p:nvSpPr>
            <p:spPr>
              <a:xfrm>
                <a:off x="1116" y="0"/>
                <a:ext cx="2688494" cy="294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80803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Education</a:t>
                </a:r>
                <a:endParaRPr/>
              </a:p>
            </p:txBody>
          </p:sp>
        </p:grpSp>
        <p:pic>
          <p:nvPicPr>
            <p:cNvPr id="792" name="Google Shape;792;p26" descr="Graphique 2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56959" y="59850"/>
              <a:ext cx="175059" cy="162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3" name="Google Shape;793;p26"/>
          <p:cNvGrpSpPr/>
          <p:nvPr/>
        </p:nvGrpSpPr>
        <p:grpSpPr>
          <a:xfrm>
            <a:off x="160641" y="3151532"/>
            <a:ext cx="1336326" cy="444672"/>
            <a:chOff x="0" y="0"/>
            <a:chExt cx="1336324" cy="444670"/>
          </a:xfrm>
        </p:grpSpPr>
        <p:sp>
          <p:nvSpPr>
            <p:cNvPr id="794" name="Google Shape;794;p26"/>
            <p:cNvSpPr/>
            <p:nvPr/>
          </p:nvSpPr>
          <p:spPr>
            <a:xfrm>
              <a:off x="0" y="0"/>
              <a:ext cx="1336324" cy="444670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5" name="Google Shape;795;p26"/>
            <p:cNvSpPr txBox="1"/>
            <p:nvPr/>
          </p:nvSpPr>
          <p:spPr>
            <a:xfrm>
              <a:off x="2356" y="2185"/>
              <a:ext cx="1331612" cy="44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Tech &amp; </a:t>
              </a:r>
              <a:endParaRPr/>
            </a:p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digital skills</a:t>
              </a:r>
              <a:endParaRPr/>
            </a:p>
          </p:txBody>
        </p:sp>
      </p:grpSp>
      <p:sp>
        <p:nvSpPr>
          <p:cNvPr id="796" name="Google Shape;796;p26"/>
          <p:cNvSpPr/>
          <p:nvPr/>
        </p:nvSpPr>
        <p:spPr>
          <a:xfrm>
            <a:off x="189951" y="3307610"/>
            <a:ext cx="162015" cy="160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50" y="288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4050" y="0"/>
                  <a:pt x="4050" y="0"/>
                  <a:pt x="4050" y="0"/>
                </a:cubicBezTo>
                <a:cubicBezTo>
                  <a:pt x="2700" y="0"/>
                  <a:pt x="2700" y="0"/>
                  <a:pt x="2700" y="0"/>
                </a:cubicBezTo>
                <a:cubicBezTo>
                  <a:pt x="4050" y="2880"/>
                  <a:pt x="4050" y="2880"/>
                  <a:pt x="4050" y="288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7920"/>
                  <a:pt x="0" y="10800"/>
                  <a:pt x="4725" y="11520"/>
                </a:cubicBezTo>
                <a:cubicBezTo>
                  <a:pt x="5737" y="13680"/>
                  <a:pt x="7425" y="15120"/>
                  <a:pt x="9450" y="15840"/>
                </a:cubicBezTo>
                <a:cubicBezTo>
                  <a:pt x="9450" y="16200"/>
                  <a:pt x="9450" y="16920"/>
                  <a:pt x="9450" y="17280"/>
                </a:cubicBezTo>
                <a:cubicBezTo>
                  <a:pt x="9450" y="20160"/>
                  <a:pt x="4050" y="20160"/>
                  <a:pt x="2700" y="2016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8900" y="21600"/>
                  <a:pt x="18900" y="21600"/>
                  <a:pt x="18900" y="20160"/>
                </a:cubicBezTo>
                <a:cubicBezTo>
                  <a:pt x="17550" y="20160"/>
                  <a:pt x="12150" y="20160"/>
                  <a:pt x="12150" y="17280"/>
                </a:cubicBezTo>
                <a:cubicBezTo>
                  <a:pt x="12150" y="16920"/>
                  <a:pt x="12150" y="16200"/>
                  <a:pt x="12150" y="15840"/>
                </a:cubicBezTo>
                <a:cubicBezTo>
                  <a:pt x="14513" y="15120"/>
                  <a:pt x="16200" y="13680"/>
                  <a:pt x="17213" y="11520"/>
                </a:cubicBezTo>
                <a:cubicBezTo>
                  <a:pt x="21600" y="10800"/>
                  <a:pt x="21600" y="7920"/>
                  <a:pt x="21600" y="6480"/>
                </a:cubicBezTo>
                <a:cubicBezTo>
                  <a:pt x="21600" y="2880"/>
                  <a:pt x="21600" y="2880"/>
                  <a:pt x="21600" y="2880"/>
                </a:cubicBezTo>
                <a:lnTo>
                  <a:pt x="17550" y="2880"/>
                </a:lnTo>
                <a:close/>
                <a:moveTo>
                  <a:pt x="4050" y="10080"/>
                </a:moveTo>
                <a:cubicBezTo>
                  <a:pt x="1350" y="9360"/>
                  <a:pt x="1350" y="7560"/>
                  <a:pt x="1350" y="6480"/>
                </a:cubicBezTo>
                <a:cubicBezTo>
                  <a:pt x="1350" y="4320"/>
                  <a:pt x="1350" y="4320"/>
                  <a:pt x="1350" y="4320"/>
                </a:cubicBezTo>
                <a:cubicBezTo>
                  <a:pt x="4050" y="4320"/>
                  <a:pt x="4050" y="4320"/>
                  <a:pt x="4050" y="4320"/>
                </a:cubicBezTo>
                <a:lnTo>
                  <a:pt x="4050" y="10080"/>
                </a:lnTo>
                <a:close/>
                <a:moveTo>
                  <a:pt x="12825" y="8280"/>
                </a:moveTo>
                <a:cubicBezTo>
                  <a:pt x="13838" y="12240"/>
                  <a:pt x="13838" y="12240"/>
                  <a:pt x="13838" y="12240"/>
                </a:cubicBezTo>
                <a:cubicBezTo>
                  <a:pt x="10800" y="10080"/>
                  <a:pt x="10800" y="10080"/>
                  <a:pt x="10800" y="10080"/>
                </a:cubicBezTo>
                <a:cubicBezTo>
                  <a:pt x="7762" y="12240"/>
                  <a:pt x="7762" y="12240"/>
                  <a:pt x="7762" y="12240"/>
                </a:cubicBezTo>
                <a:cubicBezTo>
                  <a:pt x="8775" y="8280"/>
                  <a:pt x="8775" y="8280"/>
                  <a:pt x="8775" y="8280"/>
                </a:cubicBezTo>
                <a:cubicBezTo>
                  <a:pt x="6075" y="6120"/>
                  <a:pt x="6075" y="6120"/>
                  <a:pt x="6075" y="6120"/>
                </a:cubicBezTo>
                <a:cubicBezTo>
                  <a:pt x="9787" y="6120"/>
                  <a:pt x="9787" y="6120"/>
                  <a:pt x="9787" y="61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2150" y="6120"/>
                  <a:pt x="12150" y="6120"/>
                  <a:pt x="12150" y="6120"/>
                </a:cubicBezTo>
                <a:cubicBezTo>
                  <a:pt x="15863" y="6120"/>
                  <a:pt x="15863" y="6120"/>
                  <a:pt x="15863" y="6120"/>
                </a:cubicBezTo>
                <a:lnTo>
                  <a:pt x="12825" y="8280"/>
                </a:lnTo>
                <a:close/>
                <a:moveTo>
                  <a:pt x="20250" y="6480"/>
                </a:moveTo>
                <a:cubicBezTo>
                  <a:pt x="20250" y="7560"/>
                  <a:pt x="20250" y="9360"/>
                  <a:pt x="17550" y="10080"/>
                </a:cubicBezTo>
                <a:cubicBezTo>
                  <a:pt x="17550" y="4320"/>
                  <a:pt x="17550" y="4320"/>
                  <a:pt x="17550" y="4320"/>
                </a:cubicBezTo>
                <a:cubicBezTo>
                  <a:pt x="20250" y="4320"/>
                  <a:pt x="20250" y="4320"/>
                  <a:pt x="20250" y="4320"/>
                </a:cubicBezTo>
                <a:lnTo>
                  <a:pt x="20250" y="6480"/>
                </a:lnTo>
                <a:close/>
              </a:path>
            </a:pathLst>
          </a:custGeom>
          <a:solidFill>
            <a:srgbClr val="289B3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7" name="Google Shape;797;p26"/>
          <p:cNvSpPr txBox="1"/>
          <p:nvPr/>
        </p:nvSpPr>
        <p:spPr>
          <a:xfrm>
            <a:off x="141872" y="2010377"/>
            <a:ext cx="3016800" cy="90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Prior to joining eleven, Augustin earned a Masters degree in Data Science at HEC Paris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endParaRPr sz="1000" b="0" i="1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endParaRPr sz="1000" b="0" i="1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98" name="Google Shape;798;p26" descr="Picture 10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4153" y="126824"/>
            <a:ext cx="1476761" cy="1476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2"/>
                  <a:pt x="4832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2"/>
                  <a:pt x="16762" y="0"/>
                  <a:pt x="107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99" name="Google Shape;799;p26" descr="Picture 10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84443" y="6073025"/>
            <a:ext cx="810412" cy="4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6" descr="Picture 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46661" y="124261"/>
            <a:ext cx="1553293" cy="1553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01" name="Google Shape;801;p26"/>
          <p:cNvSpPr txBox="1"/>
          <p:nvPr/>
        </p:nvSpPr>
        <p:spPr>
          <a:xfrm>
            <a:off x="3468663" y="1672787"/>
            <a:ext cx="2662680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Rick, Consultant – Data Scientist</a:t>
            </a:r>
            <a:endParaRPr/>
          </a:p>
        </p:txBody>
      </p:sp>
      <p:sp>
        <p:nvSpPr>
          <p:cNvPr id="802" name="Google Shape;802;p26"/>
          <p:cNvSpPr txBox="1"/>
          <p:nvPr/>
        </p:nvSpPr>
        <p:spPr>
          <a:xfrm>
            <a:off x="3721992" y="3740953"/>
            <a:ext cx="726518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</a:t>
            </a:r>
            <a:endParaRPr/>
          </a:p>
        </p:txBody>
      </p:sp>
      <p:pic>
        <p:nvPicPr>
          <p:cNvPr id="803" name="Google Shape;803;p26" descr="Graphique 5"/>
          <p:cNvPicPr preferRelativeResize="0"/>
          <p:nvPr/>
        </p:nvPicPr>
        <p:blipFill rotWithShape="1">
          <a:blip r:embed="rId11">
            <a:alphaModFix/>
          </a:blip>
          <a:srcRect t="16400" b="36799"/>
          <a:stretch/>
        </p:blipFill>
        <p:spPr>
          <a:xfrm>
            <a:off x="3326970" y="3752400"/>
            <a:ext cx="336909" cy="197093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6"/>
          <p:cNvSpPr txBox="1"/>
          <p:nvPr/>
        </p:nvSpPr>
        <p:spPr>
          <a:xfrm>
            <a:off x="3726862" y="4094696"/>
            <a:ext cx="800903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Agile Method</a:t>
            </a:r>
            <a:endParaRPr/>
          </a:p>
        </p:txBody>
      </p:sp>
      <p:pic>
        <p:nvPicPr>
          <p:cNvPr id="805" name="Google Shape;805;p26" descr="Graphic 1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10070" y="4100397"/>
            <a:ext cx="195748" cy="157862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26"/>
          <p:cNvSpPr txBox="1"/>
          <p:nvPr/>
        </p:nvSpPr>
        <p:spPr>
          <a:xfrm>
            <a:off x="3716977" y="4442897"/>
            <a:ext cx="911017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Vision</a:t>
            </a:r>
            <a:endParaRPr/>
          </a:p>
        </p:txBody>
      </p:sp>
      <p:pic>
        <p:nvPicPr>
          <p:cNvPr id="807" name="Google Shape;807;p26" descr="Graphique 95"/>
          <p:cNvPicPr preferRelativeResize="0"/>
          <p:nvPr/>
        </p:nvPicPr>
        <p:blipFill rotWithShape="1">
          <a:blip r:embed="rId13">
            <a:alphaModFix/>
          </a:blip>
          <a:srcRect b="21385"/>
          <a:stretch/>
        </p:blipFill>
        <p:spPr>
          <a:xfrm>
            <a:off x="3370567" y="4436536"/>
            <a:ext cx="215323" cy="211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26"/>
          <p:cNvCxnSpPr/>
          <p:nvPr/>
        </p:nvCxnSpPr>
        <p:spPr>
          <a:xfrm>
            <a:off x="3205571" y="1931872"/>
            <a:ext cx="3016802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9" name="Google Shape;809;p26"/>
          <p:cNvSpPr txBox="1"/>
          <p:nvPr/>
        </p:nvSpPr>
        <p:spPr>
          <a:xfrm>
            <a:off x="3214907" y="1997101"/>
            <a:ext cx="3016801" cy="7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Prior to joining eleven, </a:t>
            </a:r>
            <a:r>
              <a:rPr lang="en-US" sz="1000" i="1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Rick</a:t>
            </a:r>
            <a:r>
              <a:rPr lang="en-US" sz="1000" b="0" i="1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 earned a Masters degree in Data Science at HEC Paris</a:t>
            </a:r>
            <a:endParaRPr dirty="0"/>
          </a:p>
        </p:txBody>
      </p:sp>
      <p:sp>
        <p:nvSpPr>
          <p:cNvPr id="810" name="Google Shape;810;p26"/>
          <p:cNvSpPr txBox="1"/>
          <p:nvPr/>
        </p:nvSpPr>
        <p:spPr>
          <a:xfrm>
            <a:off x="5262055" y="4118714"/>
            <a:ext cx="800903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Automotive</a:t>
            </a:r>
            <a:endParaRPr/>
          </a:p>
        </p:txBody>
      </p:sp>
      <p:pic>
        <p:nvPicPr>
          <p:cNvPr id="811" name="Google Shape;811;p26" descr="Graphique 63"/>
          <p:cNvPicPr preferRelativeResize="0"/>
          <p:nvPr/>
        </p:nvPicPr>
        <p:blipFill rotWithShape="1">
          <a:blip r:embed="rId19">
            <a:alphaModFix/>
          </a:blip>
          <a:srcRect b="18361"/>
          <a:stretch/>
        </p:blipFill>
        <p:spPr>
          <a:xfrm>
            <a:off x="4858444" y="4139720"/>
            <a:ext cx="248153" cy="25323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6"/>
          <p:cNvSpPr txBox="1"/>
          <p:nvPr/>
        </p:nvSpPr>
        <p:spPr>
          <a:xfrm>
            <a:off x="5248559" y="3690101"/>
            <a:ext cx="827653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Construction &amp; Building Materials</a:t>
            </a:r>
            <a:endParaRPr/>
          </a:p>
        </p:txBody>
      </p:sp>
      <p:pic>
        <p:nvPicPr>
          <p:cNvPr id="813" name="Google Shape;813;p26" descr="Graphique 59"/>
          <p:cNvPicPr preferRelativeResize="0"/>
          <p:nvPr/>
        </p:nvPicPr>
        <p:blipFill rotWithShape="1">
          <a:blip r:embed="rId20">
            <a:alphaModFix/>
          </a:blip>
          <a:srcRect b="18361"/>
          <a:stretch/>
        </p:blipFill>
        <p:spPr>
          <a:xfrm>
            <a:off x="4881488" y="3814393"/>
            <a:ext cx="172269" cy="17579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26"/>
          <p:cNvSpPr txBox="1"/>
          <p:nvPr/>
        </p:nvSpPr>
        <p:spPr>
          <a:xfrm>
            <a:off x="5264610" y="4468967"/>
            <a:ext cx="830024" cy="20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Private Equity</a:t>
            </a:r>
            <a:endParaRPr/>
          </a:p>
        </p:txBody>
      </p:sp>
      <p:pic>
        <p:nvPicPr>
          <p:cNvPr id="815" name="Google Shape;815;p26" descr="Graphique 46"/>
          <p:cNvPicPr preferRelativeResize="0"/>
          <p:nvPr/>
        </p:nvPicPr>
        <p:blipFill rotWithShape="1">
          <a:blip r:embed="rId21">
            <a:alphaModFix/>
          </a:blip>
          <a:srcRect b="18361"/>
          <a:stretch/>
        </p:blipFill>
        <p:spPr>
          <a:xfrm>
            <a:off x="4871765" y="4441799"/>
            <a:ext cx="211631" cy="215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6"/>
          <p:cNvSpPr txBox="1"/>
          <p:nvPr/>
        </p:nvSpPr>
        <p:spPr>
          <a:xfrm>
            <a:off x="6206778" y="1943735"/>
            <a:ext cx="2816340" cy="112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Prior to joining eleven, Romain worked in various sectors, including consulting.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 joined eleven in order to apply his Data Science and Machine Learning skills to business problems</a:t>
            </a:r>
            <a:endParaRPr dirty="0"/>
          </a:p>
        </p:txBody>
      </p:sp>
      <p:grpSp>
        <p:nvGrpSpPr>
          <p:cNvPr id="817" name="Google Shape;817;p26"/>
          <p:cNvGrpSpPr/>
          <p:nvPr/>
        </p:nvGrpSpPr>
        <p:grpSpPr>
          <a:xfrm>
            <a:off x="4667827" y="3141585"/>
            <a:ext cx="1330325" cy="459741"/>
            <a:chOff x="0" y="0"/>
            <a:chExt cx="1330323" cy="459740"/>
          </a:xfrm>
        </p:grpSpPr>
        <p:sp>
          <p:nvSpPr>
            <p:cNvPr id="818" name="Google Shape;818;p26"/>
            <p:cNvSpPr/>
            <p:nvPr/>
          </p:nvSpPr>
          <p:spPr>
            <a:xfrm>
              <a:off x="0" y="2809"/>
              <a:ext cx="1330323" cy="454122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9" name="Google Shape;819;p26"/>
            <p:cNvSpPr txBox="1"/>
            <p:nvPr/>
          </p:nvSpPr>
          <p:spPr>
            <a:xfrm>
              <a:off x="2405" y="0"/>
              <a:ext cx="1325513" cy="45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Sectorial expertise</a:t>
              </a:r>
              <a:endParaRPr/>
            </a:p>
          </p:txBody>
        </p:sp>
      </p:grpSp>
      <p:grpSp>
        <p:nvGrpSpPr>
          <p:cNvPr id="820" name="Google Shape;820;p26"/>
          <p:cNvGrpSpPr/>
          <p:nvPr/>
        </p:nvGrpSpPr>
        <p:grpSpPr>
          <a:xfrm>
            <a:off x="4871603" y="3273230"/>
            <a:ext cx="153335" cy="160036"/>
            <a:chOff x="-1" y="-1"/>
            <a:chExt cx="153334" cy="160035"/>
          </a:xfrm>
        </p:grpSpPr>
        <p:sp>
          <p:nvSpPr>
            <p:cNvPr id="821" name="Google Shape;821;p26"/>
            <p:cNvSpPr/>
            <p:nvPr/>
          </p:nvSpPr>
          <p:spPr>
            <a:xfrm>
              <a:off x="-1" y="60272"/>
              <a:ext cx="15333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-1" y="-1"/>
              <a:ext cx="15333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23" name="Google Shape;823;p26"/>
          <p:cNvGrpSpPr/>
          <p:nvPr/>
        </p:nvGrpSpPr>
        <p:grpSpPr>
          <a:xfrm>
            <a:off x="3244383" y="3147616"/>
            <a:ext cx="1336326" cy="444672"/>
            <a:chOff x="0" y="0"/>
            <a:chExt cx="1336324" cy="444670"/>
          </a:xfrm>
        </p:grpSpPr>
        <p:sp>
          <p:nvSpPr>
            <p:cNvPr id="824" name="Google Shape;824;p26"/>
            <p:cNvSpPr/>
            <p:nvPr/>
          </p:nvSpPr>
          <p:spPr>
            <a:xfrm>
              <a:off x="0" y="0"/>
              <a:ext cx="1336324" cy="444670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5" name="Google Shape;825;p26"/>
            <p:cNvSpPr txBox="1"/>
            <p:nvPr/>
          </p:nvSpPr>
          <p:spPr>
            <a:xfrm>
              <a:off x="2356" y="2185"/>
              <a:ext cx="1331612" cy="44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Tech &amp; </a:t>
              </a:r>
              <a:endParaRPr/>
            </a:p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digital skills</a:t>
              </a:r>
              <a:endParaRPr/>
            </a:p>
          </p:txBody>
        </p:sp>
      </p:grpSp>
      <p:sp>
        <p:nvSpPr>
          <p:cNvPr id="826" name="Google Shape;826;p26"/>
          <p:cNvSpPr/>
          <p:nvPr/>
        </p:nvSpPr>
        <p:spPr>
          <a:xfrm>
            <a:off x="3273692" y="3303694"/>
            <a:ext cx="162015" cy="160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50" y="288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4050" y="0"/>
                  <a:pt x="4050" y="0"/>
                  <a:pt x="4050" y="0"/>
                </a:cubicBezTo>
                <a:cubicBezTo>
                  <a:pt x="2700" y="0"/>
                  <a:pt x="2700" y="0"/>
                  <a:pt x="2700" y="0"/>
                </a:cubicBezTo>
                <a:cubicBezTo>
                  <a:pt x="4050" y="2880"/>
                  <a:pt x="4050" y="2880"/>
                  <a:pt x="4050" y="288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7920"/>
                  <a:pt x="0" y="10800"/>
                  <a:pt x="4725" y="11520"/>
                </a:cubicBezTo>
                <a:cubicBezTo>
                  <a:pt x="5737" y="13680"/>
                  <a:pt x="7425" y="15120"/>
                  <a:pt x="9450" y="15840"/>
                </a:cubicBezTo>
                <a:cubicBezTo>
                  <a:pt x="9450" y="16200"/>
                  <a:pt x="9450" y="16920"/>
                  <a:pt x="9450" y="17280"/>
                </a:cubicBezTo>
                <a:cubicBezTo>
                  <a:pt x="9450" y="20160"/>
                  <a:pt x="4050" y="20160"/>
                  <a:pt x="2700" y="2016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8900" y="21600"/>
                  <a:pt x="18900" y="21600"/>
                  <a:pt x="18900" y="20160"/>
                </a:cubicBezTo>
                <a:cubicBezTo>
                  <a:pt x="17550" y="20160"/>
                  <a:pt x="12150" y="20160"/>
                  <a:pt x="12150" y="17280"/>
                </a:cubicBezTo>
                <a:cubicBezTo>
                  <a:pt x="12150" y="16920"/>
                  <a:pt x="12150" y="16200"/>
                  <a:pt x="12150" y="15840"/>
                </a:cubicBezTo>
                <a:cubicBezTo>
                  <a:pt x="14513" y="15120"/>
                  <a:pt x="16200" y="13680"/>
                  <a:pt x="17213" y="11520"/>
                </a:cubicBezTo>
                <a:cubicBezTo>
                  <a:pt x="21600" y="10800"/>
                  <a:pt x="21600" y="7920"/>
                  <a:pt x="21600" y="6480"/>
                </a:cubicBezTo>
                <a:cubicBezTo>
                  <a:pt x="21600" y="2880"/>
                  <a:pt x="21600" y="2880"/>
                  <a:pt x="21600" y="2880"/>
                </a:cubicBezTo>
                <a:lnTo>
                  <a:pt x="17550" y="2880"/>
                </a:lnTo>
                <a:close/>
                <a:moveTo>
                  <a:pt x="4050" y="10080"/>
                </a:moveTo>
                <a:cubicBezTo>
                  <a:pt x="1350" y="9360"/>
                  <a:pt x="1350" y="7560"/>
                  <a:pt x="1350" y="6480"/>
                </a:cubicBezTo>
                <a:cubicBezTo>
                  <a:pt x="1350" y="4320"/>
                  <a:pt x="1350" y="4320"/>
                  <a:pt x="1350" y="4320"/>
                </a:cubicBezTo>
                <a:cubicBezTo>
                  <a:pt x="4050" y="4320"/>
                  <a:pt x="4050" y="4320"/>
                  <a:pt x="4050" y="4320"/>
                </a:cubicBezTo>
                <a:lnTo>
                  <a:pt x="4050" y="10080"/>
                </a:lnTo>
                <a:close/>
                <a:moveTo>
                  <a:pt x="12825" y="8280"/>
                </a:moveTo>
                <a:cubicBezTo>
                  <a:pt x="13838" y="12240"/>
                  <a:pt x="13838" y="12240"/>
                  <a:pt x="13838" y="12240"/>
                </a:cubicBezTo>
                <a:cubicBezTo>
                  <a:pt x="10800" y="10080"/>
                  <a:pt x="10800" y="10080"/>
                  <a:pt x="10800" y="10080"/>
                </a:cubicBezTo>
                <a:cubicBezTo>
                  <a:pt x="7762" y="12240"/>
                  <a:pt x="7762" y="12240"/>
                  <a:pt x="7762" y="12240"/>
                </a:cubicBezTo>
                <a:cubicBezTo>
                  <a:pt x="8775" y="8280"/>
                  <a:pt x="8775" y="8280"/>
                  <a:pt x="8775" y="8280"/>
                </a:cubicBezTo>
                <a:cubicBezTo>
                  <a:pt x="6075" y="6120"/>
                  <a:pt x="6075" y="6120"/>
                  <a:pt x="6075" y="6120"/>
                </a:cubicBezTo>
                <a:cubicBezTo>
                  <a:pt x="9787" y="6120"/>
                  <a:pt x="9787" y="6120"/>
                  <a:pt x="9787" y="61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2150" y="6120"/>
                  <a:pt x="12150" y="6120"/>
                  <a:pt x="12150" y="6120"/>
                </a:cubicBezTo>
                <a:cubicBezTo>
                  <a:pt x="15863" y="6120"/>
                  <a:pt x="15863" y="6120"/>
                  <a:pt x="15863" y="6120"/>
                </a:cubicBezTo>
                <a:lnTo>
                  <a:pt x="12825" y="8280"/>
                </a:lnTo>
                <a:close/>
                <a:moveTo>
                  <a:pt x="20250" y="6480"/>
                </a:moveTo>
                <a:cubicBezTo>
                  <a:pt x="20250" y="7560"/>
                  <a:pt x="20250" y="9360"/>
                  <a:pt x="17550" y="10080"/>
                </a:cubicBezTo>
                <a:cubicBezTo>
                  <a:pt x="17550" y="4320"/>
                  <a:pt x="17550" y="4320"/>
                  <a:pt x="17550" y="4320"/>
                </a:cubicBezTo>
                <a:cubicBezTo>
                  <a:pt x="20250" y="4320"/>
                  <a:pt x="20250" y="4320"/>
                  <a:pt x="20250" y="4320"/>
                </a:cubicBezTo>
                <a:lnTo>
                  <a:pt x="20250" y="6480"/>
                </a:lnTo>
                <a:close/>
              </a:path>
            </a:pathLst>
          </a:custGeom>
          <a:solidFill>
            <a:srgbClr val="289B3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27" name="Google Shape;827;p26"/>
          <p:cNvGrpSpPr/>
          <p:nvPr/>
        </p:nvGrpSpPr>
        <p:grpSpPr>
          <a:xfrm>
            <a:off x="7593980" y="3139409"/>
            <a:ext cx="1330325" cy="459741"/>
            <a:chOff x="0" y="0"/>
            <a:chExt cx="1330323" cy="459740"/>
          </a:xfrm>
        </p:grpSpPr>
        <p:sp>
          <p:nvSpPr>
            <p:cNvPr id="828" name="Google Shape;828;p26"/>
            <p:cNvSpPr/>
            <p:nvPr/>
          </p:nvSpPr>
          <p:spPr>
            <a:xfrm>
              <a:off x="0" y="2809"/>
              <a:ext cx="1330323" cy="454122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1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9" name="Google Shape;829;p26"/>
            <p:cNvSpPr txBox="1"/>
            <p:nvPr/>
          </p:nvSpPr>
          <p:spPr>
            <a:xfrm>
              <a:off x="2405" y="0"/>
              <a:ext cx="1325513" cy="45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 dirty="0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Sectorial expertise</a:t>
              </a:r>
              <a:endParaRPr b="1" dirty="0"/>
            </a:p>
          </p:txBody>
        </p:sp>
      </p:grpSp>
      <p:grpSp>
        <p:nvGrpSpPr>
          <p:cNvPr id="830" name="Google Shape;830;p26"/>
          <p:cNvGrpSpPr/>
          <p:nvPr/>
        </p:nvGrpSpPr>
        <p:grpSpPr>
          <a:xfrm>
            <a:off x="7797757" y="3271055"/>
            <a:ext cx="153335" cy="160036"/>
            <a:chOff x="-1" y="-1"/>
            <a:chExt cx="153334" cy="160035"/>
          </a:xfrm>
        </p:grpSpPr>
        <p:sp>
          <p:nvSpPr>
            <p:cNvPr id="831" name="Google Shape;831;p26"/>
            <p:cNvSpPr/>
            <p:nvPr/>
          </p:nvSpPr>
          <p:spPr>
            <a:xfrm>
              <a:off x="-1" y="60272"/>
              <a:ext cx="15333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-1" y="-1"/>
              <a:ext cx="15333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3" name="Google Shape;833;p26"/>
          <p:cNvGrpSpPr/>
          <p:nvPr/>
        </p:nvGrpSpPr>
        <p:grpSpPr>
          <a:xfrm>
            <a:off x="6170538" y="3145439"/>
            <a:ext cx="1336326" cy="444672"/>
            <a:chOff x="0" y="0"/>
            <a:chExt cx="1336324" cy="444670"/>
          </a:xfrm>
        </p:grpSpPr>
        <p:sp>
          <p:nvSpPr>
            <p:cNvPr id="834" name="Google Shape;834;p26"/>
            <p:cNvSpPr/>
            <p:nvPr/>
          </p:nvSpPr>
          <p:spPr>
            <a:xfrm>
              <a:off x="0" y="0"/>
              <a:ext cx="1336324" cy="444670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5" name="Google Shape;835;p26"/>
            <p:cNvSpPr txBox="1"/>
            <p:nvPr/>
          </p:nvSpPr>
          <p:spPr>
            <a:xfrm>
              <a:off x="2356" y="2185"/>
              <a:ext cx="1331612" cy="44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Tech &amp; </a:t>
              </a:r>
              <a:endParaRPr/>
            </a:p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digital skills</a:t>
              </a:r>
              <a:endParaRPr/>
            </a:p>
          </p:txBody>
        </p:sp>
      </p:grpSp>
      <p:sp>
        <p:nvSpPr>
          <p:cNvPr id="836" name="Google Shape;836;p26"/>
          <p:cNvSpPr/>
          <p:nvPr/>
        </p:nvSpPr>
        <p:spPr>
          <a:xfrm>
            <a:off x="6199847" y="3301519"/>
            <a:ext cx="162015" cy="160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50" y="288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7550" y="0"/>
                  <a:pt x="17550" y="0"/>
                  <a:pt x="17550" y="0"/>
                </a:cubicBezTo>
                <a:cubicBezTo>
                  <a:pt x="4050" y="0"/>
                  <a:pt x="4050" y="0"/>
                  <a:pt x="4050" y="0"/>
                </a:cubicBezTo>
                <a:cubicBezTo>
                  <a:pt x="2700" y="0"/>
                  <a:pt x="2700" y="0"/>
                  <a:pt x="2700" y="0"/>
                </a:cubicBezTo>
                <a:cubicBezTo>
                  <a:pt x="4050" y="2880"/>
                  <a:pt x="4050" y="2880"/>
                  <a:pt x="4050" y="288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7920"/>
                  <a:pt x="0" y="10800"/>
                  <a:pt x="4725" y="11520"/>
                </a:cubicBezTo>
                <a:cubicBezTo>
                  <a:pt x="5737" y="13680"/>
                  <a:pt x="7425" y="15120"/>
                  <a:pt x="9450" y="15840"/>
                </a:cubicBezTo>
                <a:cubicBezTo>
                  <a:pt x="9450" y="16200"/>
                  <a:pt x="9450" y="16920"/>
                  <a:pt x="9450" y="17280"/>
                </a:cubicBezTo>
                <a:cubicBezTo>
                  <a:pt x="9450" y="20160"/>
                  <a:pt x="4050" y="20160"/>
                  <a:pt x="2700" y="2016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8900" y="21600"/>
                  <a:pt x="18900" y="21600"/>
                  <a:pt x="18900" y="20160"/>
                </a:cubicBezTo>
                <a:cubicBezTo>
                  <a:pt x="17550" y="20160"/>
                  <a:pt x="12150" y="20160"/>
                  <a:pt x="12150" y="17280"/>
                </a:cubicBezTo>
                <a:cubicBezTo>
                  <a:pt x="12150" y="16920"/>
                  <a:pt x="12150" y="16200"/>
                  <a:pt x="12150" y="15840"/>
                </a:cubicBezTo>
                <a:cubicBezTo>
                  <a:pt x="14513" y="15120"/>
                  <a:pt x="16200" y="13680"/>
                  <a:pt x="17213" y="11520"/>
                </a:cubicBezTo>
                <a:cubicBezTo>
                  <a:pt x="21600" y="10800"/>
                  <a:pt x="21600" y="7920"/>
                  <a:pt x="21600" y="6480"/>
                </a:cubicBezTo>
                <a:cubicBezTo>
                  <a:pt x="21600" y="2880"/>
                  <a:pt x="21600" y="2880"/>
                  <a:pt x="21600" y="2880"/>
                </a:cubicBezTo>
                <a:lnTo>
                  <a:pt x="17550" y="2880"/>
                </a:lnTo>
                <a:close/>
                <a:moveTo>
                  <a:pt x="4050" y="10080"/>
                </a:moveTo>
                <a:cubicBezTo>
                  <a:pt x="1350" y="9360"/>
                  <a:pt x="1350" y="7560"/>
                  <a:pt x="1350" y="6480"/>
                </a:cubicBezTo>
                <a:cubicBezTo>
                  <a:pt x="1350" y="4320"/>
                  <a:pt x="1350" y="4320"/>
                  <a:pt x="1350" y="4320"/>
                </a:cubicBezTo>
                <a:cubicBezTo>
                  <a:pt x="4050" y="4320"/>
                  <a:pt x="4050" y="4320"/>
                  <a:pt x="4050" y="4320"/>
                </a:cubicBezTo>
                <a:lnTo>
                  <a:pt x="4050" y="10080"/>
                </a:lnTo>
                <a:close/>
                <a:moveTo>
                  <a:pt x="12825" y="8280"/>
                </a:moveTo>
                <a:cubicBezTo>
                  <a:pt x="13838" y="12240"/>
                  <a:pt x="13838" y="12240"/>
                  <a:pt x="13838" y="12240"/>
                </a:cubicBezTo>
                <a:cubicBezTo>
                  <a:pt x="10800" y="10080"/>
                  <a:pt x="10800" y="10080"/>
                  <a:pt x="10800" y="10080"/>
                </a:cubicBezTo>
                <a:cubicBezTo>
                  <a:pt x="7762" y="12240"/>
                  <a:pt x="7762" y="12240"/>
                  <a:pt x="7762" y="12240"/>
                </a:cubicBezTo>
                <a:cubicBezTo>
                  <a:pt x="8775" y="8280"/>
                  <a:pt x="8775" y="8280"/>
                  <a:pt x="8775" y="8280"/>
                </a:cubicBezTo>
                <a:cubicBezTo>
                  <a:pt x="6075" y="6120"/>
                  <a:pt x="6075" y="6120"/>
                  <a:pt x="6075" y="6120"/>
                </a:cubicBezTo>
                <a:cubicBezTo>
                  <a:pt x="9787" y="6120"/>
                  <a:pt x="9787" y="6120"/>
                  <a:pt x="9787" y="61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2150" y="6120"/>
                  <a:pt x="12150" y="6120"/>
                  <a:pt x="12150" y="6120"/>
                </a:cubicBezTo>
                <a:cubicBezTo>
                  <a:pt x="15863" y="6120"/>
                  <a:pt x="15863" y="6120"/>
                  <a:pt x="15863" y="6120"/>
                </a:cubicBezTo>
                <a:lnTo>
                  <a:pt x="12825" y="8280"/>
                </a:lnTo>
                <a:close/>
                <a:moveTo>
                  <a:pt x="20250" y="6480"/>
                </a:moveTo>
                <a:cubicBezTo>
                  <a:pt x="20250" y="7560"/>
                  <a:pt x="20250" y="9360"/>
                  <a:pt x="17550" y="10080"/>
                </a:cubicBezTo>
                <a:cubicBezTo>
                  <a:pt x="17550" y="4320"/>
                  <a:pt x="17550" y="4320"/>
                  <a:pt x="17550" y="4320"/>
                </a:cubicBezTo>
                <a:cubicBezTo>
                  <a:pt x="20250" y="4320"/>
                  <a:pt x="20250" y="4320"/>
                  <a:pt x="20250" y="4320"/>
                </a:cubicBezTo>
                <a:lnTo>
                  <a:pt x="20250" y="6480"/>
                </a:lnTo>
                <a:close/>
              </a:path>
            </a:pathLst>
          </a:custGeom>
          <a:solidFill>
            <a:srgbClr val="289B3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37" name="Google Shape;837;p26"/>
          <p:cNvGrpSpPr/>
          <p:nvPr/>
        </p:nvGrpSpPr>
        <p:grpSpPr>
          <a:xfrm>
            <a:off x="3257887" y="4975754"/>
            <a:ext cx="2690729" cy="294643"/>
            <a:chOff x="0" y="-1"/>
            <a:chExt cx="2690728" cy="294642"/>
          </a:xfrm>
        </p:grpSpPr>
        <p:grpSp>
          <p:nvGrpSpPr>
            <p:cNvPr id="838" name="Google Shape;838;p26"/>
            <p:cNvGrpSpPr/>
            <p:nvPr/>
          </p:nvGrpSpPr>
          <p:grpSpPr>
            <a:xfrm>
              <a:off x="0" y="-1"/>
              <a:ext cx="2690728" cy="294642"/>
              <a:chOff x="0" y="0"/>
              <a:chExt cx="2690727" cy="294640"/>
            </a:xfrm>
          </p:grpSpPr>
          <p:sp>
            <p:nvSpPr>
              <p:cNvPr id="839" name="Google Shape;839;p26"/>
              <p:cNvSpPr/>
              <p:nvPr/>
            </p:nvSpPr>
            <p:spPr>
              <a:xfrm>
                <a:off x="0" y="41872"/>
                <a:ext cx="2690727" cy="210896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3619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0" name="Google Shape;840;p26"/>
              <p:cNvSpPr txBox="1"/>
              <p:nvPr/>
            </p:nvSpPr>
            <p:spPr>
              <a:xfrm>
                <a:off x="1116" y="0"/>
                <a:ext cx="2688494" cy="294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80803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 dirty="0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Education</a:t>
                </a:r>
                <a:endParaRPr dirty="0"/>
              </a:p>
            </p:txBody>
          </p:sp>
        </p:grpSp>
        <p:pic>
          <p:nvPicPr>
            <p:cNvPr id="841" name="Google Shape;841;p26" descr="Graphique 2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56959" y="59850"/>
              <a:ext cx="175059" cy="162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2" name="Google Shape;842;p26"/>
          <p:cNvGrpSpPr/>
          <p:nvPr/>
        </p:nvGrpSpPr>
        <p:grpSpPr>
          <a:xfrm>
            <a:off x="6286162" y="4987461"/>
            <a:ext cx="2690729" cy="294643"/>
            <a:chOff x="0" y="-1"/>
            <a:chExt cx="2690728" cy="294642"/>
          </a:xfrm>
        </p:grpSpPr>
        <p:grpSp>
          <p:nvGrpSpPr>
            <p:cNvPr id="843" name="Google Shape;843;p26"/>
            <p:cNvGrpSpPr/>
            <p:nvPr/>
          </p:nvGrpSpPr>
          <p:grpSpPr>
            <a:xfrm>
              <a:off x="0" y="-1"/>
              <a:ext cx="2690728" cy="294642"/>
              <a:chOff x="0" y="0"/>
              <a:chExt cx="2690727" cy="294640"/>
            </a:xfrm>
          </p:grpSpPr>
          <p:sp>
            <p:nvSpPr>
              <p:cNvPr id="844" name="Google Shape;844;p26"/>
              <p:cNvSpPr/>
              <p:nvPr/>
            </p:nvSpPr>
            <p:spPr>
              <a:xfrm>
                <a:off x="0" y="41872"/>
                <a:ext cx="2690727" cy="210896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3619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5" name="Google Shape;845;p26"/>
              <p:cNvSpPr txBox="1"/>
              <p:nvPr/>
            </p:nvSpPr>
            <p:spPr>
              <a:xfrm>
                <a:off x="1116" y="0"/>
                <a:ext cx="2688494" cy="294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80803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Education</a:t>
                </a:r>
                <a:endParaRPr/>
              </a:p>
            </p:txBody>
          </p:sp>
        </p:grpSp>
        <p:pic>
          <p:nvPicPr>
            <p:cNvPr id="846" name="Google Shape;846;p26" descr="Graphique 2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56959" y="59850"/>
              <a:ext cx="175059" cy="162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Google Shape;847;p26"/>
          <p:cNvSpPr txBox="1"/>
          <p:nvPr/>
        </p:nvSpPr>
        <p:spPr>
          <a:xfrm>
            <a:off x="4583010" y="5230602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TUM - Munich</a:t>
            </a:r>
            <a:endParaRPr/>
          </a:p>
        </p:txBody>
      </p:sp>
      <p:sp>
        <p:nvSpPr>
          <p:cNvPr id="848" name="Google Shape;848;p26"/>
          <p:cNvSpPr txBox="1"/>
          <p:nvPr/>
        </p:nvSpPr>
        <p:spPr>
          <a:xfrm>
            <a:off x="4590562" y="5603063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Ecole Polytechnique</a:t>
            </a:r>
            <a:endParaRPr/>
          </a:p>
        </p:txBody>
      </p:sp>
      <p:sp>
        <p:nvSpPr>
          <p:cNvPr id="849" name="Google Shape;849;p26"/>
          <p:cNvSpPr txBox="1"/>
          <p:nvPr/>
        </p:nvSpPr>
        <p:spPr>
          <a:xfrm>
            <a:off x="4565701" y="6111180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HEC Paris</a:t>
            </a:r>
            <a:endParaRPr/>
          </a:p>
        </p:txBody>
      </p:sp>
      <p:pic>
        <p:nvPicPr>
          <p:cNvPr id="850" name="Google Shape;850;p26" descr="Picture 197"/>
          <p:cNvPicPr preferRelativeResize="0"/>
          <p:nvPr/>
        </p:nvPicPr>
        <p:blipFill rotWithShape="1">
          <a:blip r:embed="rId14">
            <a:alphaModFix/>
          </a:blip>
          <a:srcRect b="22442"/>
          <a:stretch/>
        </p:blipFill>
        <p:spPr>
          <a:xfrm>
            <a:off x="3777523" y="5563158"/>
            <a:ext cx="390268" cy="52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6" descr="Picture 1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63776" y="6045761"/>
            <a:ext cx="810411" cy="424117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6"/>
          <p:cNvSpPr txBox="1"/>
          <p:nvPr/>
        </p:nvSpPr>
        <p:spPr>
          <a:xfrm>
            <a:off x="7590118" y="5243714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HEC Montreal</a:t>
            </a:r>
            <a:endParaRPr/>
          </a:p>
        </p:txBody>
      </p:sp>
      <p:sp>
        <p:nvSpPr>
          <p:cNvPr id="853" name="Google Shape;853;p26"/>
          <p:cNvSpPr txBox="1"/>
          <p:nvPr/>
        </p:nvSpPr>
        <p:spPr>
          <a:xfrm>
            <a:off x="7597671" y="5616176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Ecole Polytechnique</a:t>
            </a:r>
            <a:endParaRPr/>
          </a:p>
        </p:txBody>
      </p:sp>
      <p:sp>
        <p:nvSpPr>
          <p:cNvPr id="854" name="Google Shape;854;p26"/>
          <p:cNvSpPr txBox="1"/>
          <p:nvPr/>
        </p:nvSpPr>
        <p:spPr>
          <a:xfrm>
            <a:off x="7572810" y="6124292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HEC Paris</a:t>
            </a:r>
            <a:endParaRPr/>
          </a:p>
        </p:txBody>
      </p:sp>
      <p:pic>
        <p:nvPicPr>
          <p:cNvPr id="855" name="Google Shape;855;p26" descr="Picture 202"/>
          <p:cNvPicPr preferRelativeResize="0"/>
          <p:nvPr/>
        </p:nvPicPr>
        <p:blipFill rotWithShape="1">
          <a:blip r:embed="rId22">
            <a:alphaModFix/>
          </a:blip>
          <a:srcRect l="6301" t="39195" r="9709" b="36972"/>
          <a:stretch/>
        </p:blipFill>
        <p:spPr>
          <a:xfrm>
            <a:off x="6449672" y="5261978"/>
            <a:ext cx="1151785" cy="24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6" descr="Picture 203"/>
          <p:cNvPicPr preferRelativeResize="0"/>
          <p:nvPr/>
        </p:nvPicPr>
        <p:blipFill rotWithShape="1">
          <a:blip r:embed="rId14">
            <a:alphaModFix/>
          </a:blip>
          <a:srcRect b="22442"/>
          <a:stretch/>
        </p:blipFill>
        <p:spPr>
          <a:xfrm>
            <a:off x="6786481" y="5500070"/>
            <a:ext cx="390267" cy="52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6" descr="Picture 20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54235" y="6058873"/>
            <a:ext cx="810412" cy="4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6"/>
          <p:cNvPicPr preferRelativeResize="0"/>
          <p:nvPr/>
        </p:nvPicPr>
        <p:blipFill rotWithShape="1">
          <a:blip r:embed="rId23">
            <a:alphaModFix/>
          </a:blip>
          <a:srcRect l="3310" t="40982" r="-3310" b="34439"/>
          <a:stretch/>
        </p:blipFill>
        <p:spPr>
          <a:xfrm>
            <a:off x="465338" y="5309963"/>
            <a:ext cx="1151775" cy="28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740809" y="5248691"/>
            <a:ext cx="486192" cy="2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7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4</a:t>
            </a:fld>
            <a:endParaRPr/>
          </a:p>
        </p:txBody>
      </p:sp>
      <p:cxnSp>
        <p:nvCxnSpPr>
          <p:cNvPr id="866" name="Google Shape;866;p27"/>
          <p:cNvCxnSpPr/>
          <p:nvPr/>
        </p:nvCxnSpPr>
        <p:spPr>
          <a:xfrm>
            <a:off x="4767121" y="1955186"/>
            <a:ext cx="2784739" cy="1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8FCD9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7" name="Google Shape;867;p27"/>
          <p:cNvSpPr txBox="1"/>
          <p:nvPr/>
        </p:nvSpPr>
        <p:spPr>
          <a:xfrm>
            <a:off x="6619373" y="4067626"/>
            <a:ext cx="98693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&amp; Data</a:t>
            </a:r>
            <a:endParaRPr/>
          </a:p>
        </p:txBody>
      </p:sp>
      <p:pic>
        <p:nvPicPr>
          <p:cNvPr id="868" name="Google Shape;868;p27" descr="Graphique 163"/>
          <p:cNvPicPr preferRelativeResize="0"/>
          <p:nvPr/>
        </p:nvPicPr>
        <p:blipFill rotWithShape="1">
          <a:blip r:embed="rId3">
            <a:alphaModFix/>
          </a:blip>
          <a:srcRect b="26253"/>
          <a:stretch/>
        </p:blipFill>
        <p:spPr>
          <a:xfrm>
            <a:off x="6179187" y="4002973"/>
            <a:ext cx="329556" cy="30195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27"/>
          <p:cNvSpPr txBox="1"/>
          <p:nvPr/>
        </p:nvSpPr>
        <p:spPr>
          <a:xfrm>
            <a:off x="5071807" y="3997202"/>
            <a:ext cx="867645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</a:t>
            </a:r>
            <a:endParaRPr/>
          </a:p>
        </p:txBody>
      </p:sp>
      <p:sp>
        <p:nvSpPr>
          <p:cNvPr id="871" name="Google Shape;871;p27"/>
          <p:cNvSpPr txBox="1"/>
          <p:nvPr/>
        </p:nvSpPr>
        <p:spPr>
          <a:xfrm>
            <a:off x="6572772" y="3713965"/>
            <a:ext cx="979089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Chains</a:t>
            </a:r>
            <a:endParaRPr/>
          </a:p>
        </p:txBody>
      </p:sp>
      <p:pic>
        <p:nvPicPr>
          <p:cNvPr id="872" name="Google Shape;872;p27" descr="Graphique 115"/>
          <p:cNvPicPr preferRelativeResize="0"/>
          <p:nvPr/>
        </p:nvPicPr>
        <p:blipFill rotWithShape="1">
          <a:blip r:embed="rId4">
            <a:alphaModFix/>
          </a:blip>
          <a:srcRect l="1" r="2121" b="10994"/>
          <a:stretch/>
        </p:blipFill>
        <p:spPr>
          <a:xfrm>
            <a:off x="6251398" y="3681299"/>
            <a:ext cx="206539" cy="23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7"/>
          <p:cNvSpPr txBox="1"/>
          <p:nvPr/>
        </p:nvSpPr>
        <p:spPr>
          <a:xfrm>
            <a:off x="5071806" y="4375272"/>
            <a:ext cx="956004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800"/>
              <a:buFont typeface="Trebuchet MS"/>
              <a:buNone/>
            </a:pPr>
            <a:r>
              <a:rPr lang="en-US" sz="800" dirty="0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Cropper</a:t>
            </a:r>
            <a:endParaRPr dirty="0"/>
          </a:p>
        </p:txBody>
      </p:sp>
      <p:sp>
        <p:nvSpPr>
          <p:cNvPr id="875" name="Google Shape;875;p27"/>
          <p:cNvSpPr txBox="1"/>
          <p:nvPr/>
        </p:nvSpPr>
        <p:spPr>
          <a:xfrm>
            <a:off x="4851560" y="1693576"/>
            <a:ext cx="266268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9B38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rgbClr val="289B38"/>
                </a:solidFill>
                <a:latin typeface="Trebuchet MS"/>
                <a:ea typeface="Trebuchet MS"/>
                <a:cs typeface="Trebuchet MS"/>
                <a:sym typeface="Trebuchet MS"/>
              </a:rPr>
              <a:t>Louis, Consultant – Data Scientist</a:t>
            </a:r>
            <a:endParaRPr/>
          </a:p>
        </p:txBody>
      </p:sp>
      <p:sp>
        <p:nvSpPr>
          <p:cNvPr id="876" name="Google Shape;876;p27"/>
          <p:cNvSpPr txBox="1"/>
          <p:nvPr/>
        </p:nvSpPr>
        <p:spPr>
          <a:xfrm>
            <a:off x="6619373" y="4334448"/>
            <a:ext cx="617359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&amp; Utilities</a:t>
            </a:r>
            <a:endParaRPr/>
          </a:p>
        </p:txBody>
      </p:sp>
      <p:pic>
        <p:nvPicPr>
          <p:cNvPr id="877" name="Google Shape;877;p27" descr="Graphique 37"/>
          <p:cNvPicPr preferRelativeResize="0"/>
          <p:nvPr/>
        </p:nvPicPr>
        <p:blipFill rotWithShape="1">
          <a:blip r:embed="rId5">
            <a:alphaModFix/>
          </a:blip>
          <a:srcRect b="18361"/>
          <a:stretch/>
        </p:blipFill>
        <p:spPr>
          <a:xfrm>
            <a:off x="6220448" y="4385972"/>
            <a:ext cx="225587" cy="23020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27"/>
          <p:cNvSpPr txBox="1"/>
          <p:nvPr/>
        </p:nvSpPr>
        <p:spPr>
          <a:xfrm>
            <a:off x="5066905" y="3631389"/>
            <a:ext cx="645248" cy="3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7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rgbClr val="005271"/>
                </a:solidFill>
                <a:latin typeface="Trebuchet MS"/>
                <a:ea typeface="Trebuchet MS"/>
                <a:cs typeface="Trebuchet MS"/>
                <a:sym typeface="Trebuchet MS"/>
              </a:rPr>
              <a:t>Start-up Studio</a:t>
            </a:r>
            <a:endParaRPr/>
          </a:p>
        </p:txBody>
      </p:sp>
      <p:pic>
        <p:nvPicPr>
          <p:cNvPr id="880" name="Google Shape;880;p27" descr="Screenshot 2019-09-24 at 11.33.47.png"/>
          <p:cNvPicPr preferRelativeResize="0"/>
          <p:nvPr/>
        </p:nvPicPr>
        <p:blipFill rotWithShape="1">
          <a:blip r:embed="rId6">
            <a:alphaModFix/>
          </a:blip>
          <a:srcRect l="2218" r="2231" b="14"/>
          <a:stretch/>
        </p:blipFill>
        <p:spPr>
          <a:xfrm>
            <a:off x="5675044" y="210339"/>
            <a:ext cx="1375570" cy="13755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6" y="21600"/>
                  <a:pt x="21600" y="16766"/>
                  <a:pt x="21600" y="10800"/>
                </a:cubicBezTo>
                <a:cubicBezTo>
                  <a:pt x="21600" y="4834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22" name="Google Shape;922;p27"/>
          <p:cNvSpPr txBox="1"/>
          <p:nvPr/>
        </p:nvSpPr>
        <p:spPr>
          <a:xfrm>
            <a:off x="4697900" y="1967049"/>
            <a:ext cx="2816340" cy="98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Prior to joining eleven, Louis worked in retail at a large American company in Luxembourg.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1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 joined eleven in order to apply his Data Science and Machine Learning skills to business problems</a:t>
            </a:r>
            <a:endParaRPr/>
          </a:p>
        </p:txBody>
      </p:sp>
      <p:grpSp>
        <p:nvGrpSpPr>
          <p:cNvPr id="933" name="Google Shape;933;p27"/>
          <p:cNvGrpSpPr/>
          <p:nvPr/>
        </p:nvGrpSpPr>
        <p:grpSpPr>
          <a:xfrm>
            <a:off x="6085102" y="3162723"/>
            <a:ext cx="1330325" cy="459741"/>
            <a:chOff x="0" y="0"/>
            <a:chExt cx="1330323" cy="459740"/>
          </a:xfrm>
        </p:grpSpPr>
        <p:sp>
          <p:nvSpPr>
            <p:cNvPr id="934" name="Google Shape;934;p27"/>
            <p:cNvSpPr/>
            <p:nvPr/>
          </p:nvSpPr>
          <p:spPr>
            <a:xfrm>
              <a:off x="0" y="2809"/>
              <a:ext cx="1330323" cy="454122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5" name="Google Shape;935;p27"/>
            <p:cNvSpPr txBox="1"/>
            <p:nvPr/>
          </p:nvSpPr>
          <p:spPr>
            <a:xfrm>
              <a:off x="2405" y="0"/>
              <a:ext cx="1325513" cy="45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Sectorial expertise</a:t>
              </a:r>
              <a:endParaRPr/>
            </a:p>
          </p:txBody>
        </p:sp>
      </p:grpSp>
      <p:grpSp>
        <p:nvGrpSpPr>
          <p:cNvPr id="936" name="Google Shape;936;p27"/>
          <p:cNvGrpSpPr/>
          <p:nvPr/>
        </p:nvGrpSpPr>
        <p:grpSpPr>
          <a:xfrm>
            <a:off x="6288879" y="3294369"/>
            <a:ext cx="153335" cy="160036"/>
            <a:chOff x="-1" y="-1"/>
            <a:chExt cx="153334" cy="160035"/>
          </a:xfrm>
        </p:grpSpPr>
        <p:sp>
          <p:nvSpPr>
            <p:cNvPr id="937" name="Google Shape;937;p27"/>
            <p:cNvSpPr/>
            <p:nvPr/>
          </p:nvSpPr>
          <p:spPr>
            <a:xfrm>
              <a:off x="-1" y="60272"/>
              <a:ext cx="153334" cy="997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00" y="2160"/>
                  </a:moveTo>
                  <a:cubicBezTo>
                    <a:pt x="19575" y="2160"/>
                    <a:pt x="19575" y="2160"/>
                    <a:pt x="19575" y="2160"/>
                  </a:cubicBezTo>
                  <a:cubicBezTo>
                    <a:pt x="20250" y="2160"/>
                    <a:pt x="20250" y="1620"/>
                    <a:pt x="20250" y="108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50" y="1080"/>
                    <a:pt x="1350" y="1080"/>
                    <a:pt x="1350" y="1080"/>
                  </a:cubicBezTo>
                  <a:cubicBezTo>
                    <a:pt x="1350" y="1620"/>
                    <a:pt x="1687" y="2160"/>
                    <a:pt x="2025" y="216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900" y="17280"/>
                    <a:pt x="18900" y="17280"/>
                    <a:pt x="18900" y="17280"/>
                  </a:cubicBezTo>
                  <a:lnTo>
                    <a:pt x="18900" y="2160"/>
                  </a:lnTo>
                  <a:close/>
                  <a:moveTo>
                    <a:pt x="4050" y="17280"/>
                  </a:moveTo>
                  <a:cubicBezTo>
                    <a:pt x="4050" y="2160"/>
                    <a:pt x="4050" y="2160"/>
                    <a:pt x="4050" y="2160"/>
                  </a:cubicBezTo>
                  <a:cubicBezTo>
                    <a:pt x="6750" y="2160"/>
                    <a:pt x="6750" y="2160"/>
                    <a:pt x="6750" y="2160"/>
                  </a:cubicBezTo>
                  <a:cubicBezTo>
                    <a:pt x="6750" y="17280"/>
                    <a:pt x="6750" y="17280"/>
                    <a:pt x="6750" y="17280"/>
                  </a:cubicBezTo>
                  <a:lnTo>
                    <a:pt x="4050" y="17280"/>
                  </a:lnTo>
                  <a:close/>
                  <a:moveTo>
                    <a:pt x="9450" y="17280"/>
                  </a:moveTo>
                  <a:cubicBezTo>
                    <a:pt x="9450" y="2160"/>
                    <a:pt x="9450" y="2160"/>
                    <a:pt x="9450" y="2160"/>
                  </a:cubicBezTo>
                  <a:cubicBezTo>
                    <a:pt x="12150" y="2160"/>
                    <a:pt x="12150" y="2160"/>
                    <a:pt x="12150" y="2160"/>
                  </a:cubicBezTo>
                  <a:cubicBezTo>
                    <a:pt x="12150" y="17280"/>
                    <a:pt x="12150" y="17280"/>
                    <a:pt x="12150" y="17280"/>
                  </a:cubicBezTo>
                  <a:lnTo>
                    <a:pt x="9450" y="17280"/>
                  </a:lnTo>
                  <a:close/>
                  <a:moveTo>
                    <a:pt x="14850" y="17280"/>
                  </a:moveTo>
                  <a:cubicBezTo>
                    <a:pt x="14850" y="2160"/>
                    <a:pt x="14850" y="2160"/>
                    <a:pt x="14850" y="2160"/>
                  </a:cubicBezTo>
                  <a:cubicBezTo>
                    <a:pt x="17550" y="2160"/>
                    <a:pt x="17550" y="2160"/>
                    <a:pt x="17550" y="2160"/>
                  </a:cubicBezTo>
                  <a:cubicBezTo>
                    <a:pt x="17550" y="17280"/>
                    <a:pt x="17550" y="17280"/>
                    <a:pt x="17550" y="17280"/>
                  </a:cubicBezTo>
                  <a:lnTo>
                    <a:pt x="14850" y="172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-1" y="-1"/>
              <a:ext cx="153334" cy="49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0660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9" name="Google Shape;939;p27"/>
          <p:cNvGrpSpPr/>
          <p:nvPr/>
        </p:nvGrpSpPr>
        <p:grpSpPr>
          <a:xfrm>
            <a:off x="4661660" y="3168753"/>
            <a:ext cx="1336326" cy="444672"/>
            <a:chOff x="0" y="0"/>
            <a:chExt cx="1336324" cy="444670"/>
          </a:xfrm>
        </p:grpSpPr>
        <p:sp>
          <p:nvSpPr>
            <p:cNvPr id="940" name="Google Shape;940;p27"/>
            <p:cNvSpPr/>
            <p:nvPr/>
          </p:nvSpPr>
          <p:spPr>
            <a:xfrm>
              <a:off x="0" y="0"/>
              <a:ext cx="1336324" cy="444670"/>
            </a:xfrm>
            <a:prstGeom prst="roundRect">
              <a:avLst>
                <a:gd name="adj" fmla="val 1809"/>
              </a:avLst>
            </a:prstGeom>
            <a:solidFill>
              <a:srgbClr val="E9F5E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146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1" name="Google Shape;941;p27"/>
            <p:cNvSpPr txBox="1"/>
            <p:nvPr/>
          </p:nvSpPr>
          <p:spPr>
            <a:xfrm>
              <a:off x="2356" y="2185"/>
              <a:ext cx="1331612" cy="44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Tech &amp; </a:t>
              </a:r>
              <a:endParaRPr/>
            </a:p>
            <a:p>
              <a:pPr marL="0" marR="0" lvl="0" indent="169989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400"/>
                <a:buFont typeface="Trebuchet MS"/>
                <a:buNone/>
              </a:pPr>
              <a:r>
                <a:rPr lang="en-US" sz="1400" b="1" i="0" u="none" strike="noStrike" cap="small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digital skills</a:t>
              </a:r>
              <a:endParaRPr/>
            </a:p>
          </p:txBody>
        </p:sp>
      </p:grpSp>
      <p:grpSp>
        <p:nvGrpSpPr>
          <p:cNvPr id="948" name="Google Shape;948;p27"/>
          <p:cNvGrpSpPr/>
          <p:nvPr/>
        </p:nvGrpSpPr>
        <p:grpSpPr>
          <a:xfrm>
            <a:off x="4777284" y="5010775"/>
            <a:ext cx="2690729" cy="294643"/>
            <a:chOff x="0" y="-1"/>
            <a:chExt cx="2690728" cy="294642"/>
          </a:xfrm>
        </p:grpSpPr>
        <p:grpSp>
          <p:nvGrpSpPr>
            <p:cNvPr id="949" name="Google Shape;949;p27"/>
            <p:cNvGrpSpPr/>
            <p:nvPr/>
          </p:nvGrpSpPr>
          <p:grpSpPr>
            <a:xfrm>
              <a:off x="0" y="-1"/>
              <a:ext cx="2690728" cy="294642"/>
              <a:chOff x="0" y="0"/>
              <a:chExt cx="2690727" cy="294640"/>
            </a:xfrm>
          </p:grpSpPr>
          <p:sp>
            <p:nvSpPr>
              <p:cNvPr id="950" name="Google Shape;950;p27"/>
              <p:cNvSpPr/>
              <p:nvPr/>
            </p:nvSpPr>
            <p:spPr>
              <a:xfrm>
                <a:off x="0" y="41872"/>
                <a:ext cx="2690727" cy="210896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3619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1" name="Google Shape;951;p27"/>
              <p:cNvSpPr txBox="1"/>
              <p:nvPr/>
            </p:nvSpPr>
            <p:spPr>
              <a:xfrm>
                <a:off x="1116" y="0"/>
                <a:ext cx="2688494" cy="294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80803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Education</a:t>
                </a:r>
                <a:endParaRPr/>
              </a:p>
            </p:txBody>
          </p:sp>
        </p:grpSp>
        <p:pic>
          <p:nvPicPr>
            <p:cNvPr id="952" name="Google Shape;952;p27" descr="Graphique 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6959" y="59850"/>
              <a:ext cx="175059" cy="162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27"/>
          <p:cNvSpPr txBox="1"/>
          <p:nvPr/>
        </p:nvSpPr>
        <p:spPr>
          <a:xfrm>
            <a:off x="6081240" y="5267028"/>
            <a:ext cx="1458705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McGill University</a:t>
            </a:r>
            <a:endParaRPr/>
          </a:p>
        </p:txBody>
      </p:sp>
      <p:sp>
        <p:nvSpPr>
          <p:cNvPr id="957" name="Google Shape;957;p27"/>
          <p:cNvSpPr txBox="1"/>
          <p:nvPr/>
        </p:nvSpPr>
        <p:spPr>
          <a:xfrm>
            <a:off x="6088793" y="5639490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Ecole Polytechnique</a:t>
            </a:r>
            <a:endParaRPr/>
          </a:p>
        </p:txBody>
      </p:sp>
      <p:sp>
        <p:nvSpPr>
          <p:cNvPr id="958" name="Google Shape;958;p27"/>
          <p:cNvSpPr txBox="1"/>
          <p:nvPr/>
        </p:nvSpPr>
        <p:spPr>
          <a:xfrm>
            <a:off x="6063932" y="6147606"/>
            <a:ext cx="1458705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0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HEC Paris</a:t>
            </a:r>
            <a:endParaRPr/>
          </a:p>
        </p:txBody>
      </p:sp>
      <p:pic>
        <p:nvPicPr>
          <p:cNvPr id="959" name="Google Shape;959;p27" descr="Picture 203"/>
          <p:cNvPicPr preferRelativeResize="0"/>
          <p:nvPr/>
        </p:nvPicPr>
        <p:blipFill rotWithShape="1">
          <a:blip r:embed="rId8">
            <a:alphaModFix/>
          </a:blip>
          <a:srcRect b="22442"/>
          <a:stretch/>
        </p:blipFill>
        <p:spPr>
          <a:xfrm>
            <a:off x="5154199" y="5610664"/>
            <a:ext cx="388170" cy="4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7" descr="Picture 20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45357" y="6082187"/>
            <a:ext cx="810412" cy="4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7"/>
          <p:cNvPicPr preferRelativeResize="0"/>
          <p:nvPr/>
        </p:nvPicPr>
        <p:blipFill rotWithShape="1">
          <a:blip r:embed="rId10">
            <a:alphaModFix/>
          </a:blip>
          <a:srcRect l="3310" t="40982" r="-3310" b="34439"/>
          <a:stretch/>
        </p:blipFill>
        <p:spPr>
          <a:xfrm>
            <a:off x="4940799" y="5300377"/>
            <a:ext cx="1151775" cy="28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7" descr="Picture 1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7505" y="119029"/>
            <a:ext cx="1565490" cy="1565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4A2942-D113-44E5-94D9-2135EB9E6427}"/>
              </a:ext>
            </a:extLst>
          </p:cNvPr>
          <p:cNvGrpSpPr/>
          <p:nvPr/>
        </p:nvGrpSpPr>
        <p:grpSpPr>
          <a:xfrm>
            <a:off x="1537691" y="1681939"/>
            <a:ext cx="3064053" cy="4824364"/>
            <a:chOff x="94619" y="1672787"/>
            <a:chExt cx="3064053" cy="4824364"/>
          </a:xfrm>
        </p:grpSpPr>
        <p:sp>
          <p:nvSpPr>
            <p:cNvPr id="881" name="Google Shape;881;p27"/>
            <p:cNvSpPr txBox="1"/>
            <p:nvPr/>
          </p:nvSpPr>
          <p:spPr>
            <a:xfrm>
              <a:off x="382571" y="1672787"/>
              <a:ext cx="266267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9B38"/>
                </a:buClr>
                <a:buSzPts val="1100"/>
                <a:buFont typeface="Trebuchet MS"/>
                <a:buNone/>
              </a:pPr>
              <a:r>
                <a:rPr lang="en-US" sz="1100" b="0" i="0" u="none" strike="noStrike" cap="none">
                  <a:solidFill>
                    <a:srgbClr val="289B38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Alexis, Consultant – Data Scientist</a:t>
              </a:r>
              <a:endParaRPr/>
            </a:p>
          </p:txBody>
        </p:sp>
        <p:grpSp>
          <p:nvGrpSpPr>
            <p:cNvPr id="883" name="Google Shape;883;p27"/>
            <p:cNvGrpSpPr/>
            <p:nvPr/>
          </p:nvGrpSpPr>
          <p:grpSpPr>
            <a:xfrm>
              <a:off x="1584084" y="3145501"/>
              <a:ext cx="1330325" cy="459741"/>
              <a:chOff x="0" y="0"/>
              <a:chExt cx="1330323" cy="459740"/>
            </a:xfrm>
          </p:grpSpPr>
          <p:sp>
            <p:nvSpPr>
              <p:cNvPr id="884" name="Google Shape;884;p27"/>
              <p:cNvSpPr/>
              <p:nvPr/>
            </p:nvSpPr>
            <p:spPr>
              <a:xfrm>
                <a:off x="0" y="2809"/>
                <a:ext cx="1330323" cy="454122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146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5" name="Google Shape;885;p27"/>
              <p:cNvSpPr txBox="1"/>
              <p:nvPr/>
            </p:nvSpPr>
            <p:spPr>
              <a:xfrm>
                <a:off x="2405" y="0"/>
                <a:ext cx="1325513" cy="459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169989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Sectorial expertise</a:t>
                </a:r>
                <a:endParaRPr/>
              </a:p>
            </p:txBody>
          </p:sp>
        </p:grpSp>
        <p:grpSp>
          <p:nvGrpSpPr>
            <p:cNvPr id="886" name="Google Shape;886;p27"/>
            <p:cNvGrpSpPr/>
            <p:nvPr/>
          </p:nvGrpSpPr>
          <p:grpSpPr>
            <a:xfrm>
              <a:off x="1787860" y="3277147"/>
              <a:ext cx="153336" cy="160036"/>
              <a:chOff x="-1" y="-1"/>
              <a:chExt cx="153334" cy="160035"/>
            </a:xfrm>
          </p:grpSpPr>
          <p:sp>
            <p:nvSpPr>
              <p:cNvPr id="887" name="Google Shape;887;p27"/>
              <p:cNvSpPr/>
              <p:nvPr/>
            </p:nvSpPr>
            <p:spPr>
              <a:xfrm>
                <a:off x="-1" y="60272"/>
                <a:ext cx="153334" cy="997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900" y="2160"/>
                    </a:moveTo>
                    <a:cubicBezTo>
                      <a:pt x="19575" y="2160"/>
                      <a:pt x="19575" y="2160"/>
                      <a:pt x="19575" y="2160"/>
                    </a:cubicBezTo>
                    <a:cubicBezTo>
                      <a:pt x="20250" y="2160"/>
                      <a:pt x="20250" y="1620"/>
                      <a:pt x="20250" y="1080"/>
                    </a:cubicBezTo>
                    <a:cubicBezTo>
                      <a:pt x="20250" y="0"/>
                      <a:pt x="20250" y="0"/>
                      <a:pt x="20250" y="0"/>
                    </a:cubicBezTo>
                    <a:cubicBezTo>
                      <a:pt x="1350" y="0"/>
                      <a:pt x="1350" y="0"/>
                      <a:pt x="1350" y="0"/>
                    </a:cubicBezTo>
                    <a:cubicBezTo>
                      <a:pt x="1350" y="1080"/>
                      <a:pt x="1350" y="1080"/>
                      <a:pt x="1350" y="1080"/>
                    </a:cubicBezTo>
                    <a:cubicBezTo>
                      <a:pt x="1350" y="1620"/>
                      <a:pt x="1687" y="2160"/>
                      <a:pt x="2025" y="2160"/>
                    </a:cubicBezTo>
                    <a:cubicBezTo>
                      <a:pt x="2700" y="2160"/>
                      <a:pt x="2700" y="2160"/>
                      <a:pt x="2700" y="2160"/>
                    </a:cubicBezTo>
                    <a:cubicBezTo>
                      <a:pt x="2700" y="17280"/>
                      <a:pt x="2700" y="17280"/>
                      <a:pt x="2700" y="1728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900" y="17280"/>
                      <a:pt x="18900" y="17280"/>
                      <a:pt x="18900" y="17280"/>
                    </a:cubicBezTo>
                    <a:lnTo>
                      <a:pt x="18900" y="2160"/>
                    </a:lnTo>
                    <a:close/>
                    <a:moveTo>
                      <a:pt x="4050" y="17280"/>
                    </a:moveTo>
                    <a:cubicBezTo>
                      <a:pt x="4050" y="2160"/>
                      <a:pt x="4050" y="2160"/>
                      <a:pt x="4050" y="2160"/>
                    </a:cubicBezTo>
                    <a:cubicBezTo>
                      <a:pt x="6750" y="2160"/>
                      <a:pt x="6750" y="2160"/>
                      <a:pt x="6750" y="2160"/>
                    </a:cubicBezTo>
                    <a:cubicBezTo>
                      <a:pt x="6750" y="17280"/>
                      <a:pt x="6750" y="17280"/>
                      <a:pt x="6750" y="17280"/>
                    </a:cubicBezTo>
                    <a:lnTo>
                      <a:pt x="4050" y="17280"/>
                    </a:lnTo>
                    <a:close/>
                    <a:moveTo>
                      <a:pt x="9450" y="17280"/>
                    </a:moveTo>
                    <a:cubicBezTo>
                      <a:pt x="9450" y="2160"/>
                      <a:pt x="9450" y="2160"/>
                      <a:pt x="9450" y="2160"/>
                    </a:cubicBezTo>
                    <a:cubicBezTo>
                      <a:pt x="12150" y="2160"/>
                      <a:pt x="12150" y="2160"/>
                      <a:pt x="12150" y="2160"/>
                    </a:cubicBezTo>
                    <a:cubicBezTo>
                      <a:pt x="12150" y="17280"/>
                      <a:pt x="12150" y="17280"/>
                      <a:pt x="12150" y="17280"/>
                    </a:cubicBezTo>
                    <a:lnTo>
                      <a:pt x="9450" y="17280"/>
                    </a:lnTo>
                    <a:close/>
                    <a:moveTo>
                      <a:pt x="14850" y="17280"/>
                    </a:moveTo>
                    <a:cubicBezTo>
                      <a:pt x="14850" y="2160"/>
                      <a:pt x="14850" y="2160"/>
                      <a:pt x="14850" y="2160"/>
                    </a:cubicBezTo>
                    <a:cubicBezTo>
                      <a:pt x="17550" y="2160"/>
                      <a:pt x="17550" y="2160"/>
                      <a:pt x="17550" y="2160"/>
                    </a:cubicBezTo>
                    <a:cubicBezTo>
                      <a:pt x="17550" y="17280"/>
                      <a:pt x="17550" y="17280"/>
                      <a:pt x="17550" y="17280"/>
                    </a:cubicBezTo>
                    <a:lnTo>
                      <a:pt x="14850" y="17280"/>
                    </a:lnTo>
                    <a:close/>
                  </a:path>
                </a:pathLst>
              </a:custGeom>
              <a:solidFill>
                <a:srgbClr val="289B38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-1" y="-1"/>
                <a:ext cx="153334" cy="498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660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289B38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889" name="Google Shape;889;p27"/>
            <p:cNvSpPr txBox="1"/>
            <p:nvPr/>
          </p:nvSpPr>
          <p:spPr>
            <a:xfrm>
              <a:off x="2034823" y="4071846"/>
              <a:ext cx="617359" cy="320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Energy &amp; Utilities</a:t>
              </a:r>
              <a:endParaRPr/>
            </a:p>
          </p:txBody>
        </p:sp>
        <p:pic>
          <p:nvPicPr>
            <p:cNvPr id="890" name="Google Shape;890;p27" descr="Graphique 37"/>
            <p:cNvPicPr preferRelativeResize="0"/>
            <p:nvPr/>
          </p:nvPicPr>
          <p:blipFill rotWithShape="1">
            <a:blip r:embed="rId5">
              <a:alphaModFix/>
            </a:blip>
            <a:srcRect b="18361"/>
            <a:stretch/>
          </p:blipFill>
          <p:spPr>
            <a:xfrm>
              <a:off x="1635898" y="4123371"/>
              <a:ext cx="225587" cy="230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27"/>
            <p:cNvSpPr txBox="1"/>
            <p:nvPr/>
          </p:nvSpPr>
          <p:spPr>
            <a:xfrm>
              <a:off x="1620326" y="5257865"/>
              <a:ext cx="1458705" cy="37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222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000"/>
                <a:buFont typeface="Trebuchet MS"/>
                <a:buNone/>
              </a:pPr>
              <a:r>
                <a:rPr lang="en-US" sz="10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University of Geneva</a:t>
              </a:r>
              <a:endParaRPr/>
            </a:p>
          </p:txBody>
        </p:sp>
        <p:sp>
          <p:nvSpPr>
            <p:cNvPr id="892" name="Google Shape;892;p27"/>
            <p:cNvSpPr txBox="1"/>
            <p:nvPr/>
          </p:nvSpPr>
          <p:spPr>
            <a:xfrm>
              <a:off x="1627878" y="5630326"/>
              <a:ext cx="1458705" cy="231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222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000"/>
                <a:buFont typeface="Trebuchet MS"/>
                <a:buNone/>
              </a:pPr>
              <a:r>
                <a:rPr lang="en-US" sz="10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Ecole Polytechnique</a:t>
              </a:r>
              <a:endParaRPr/>
            </a:p>
          </p:txBody>
        </p:sp>
        <p:sp>
          <p:nvSpPr>
            <p:cNvPr id="893" name="Google Shape;893;p27"/>
            <p:cNvSpPr txBox="1"/>
            <p:nvPr/>
          </p:nvSpPr>
          <p:spPr>
            <a:xfrm>
              <a:off x="1603019" y="6138443"/>
              <a:ext cx="1458705" cy="231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222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000"/>
                <a:buFont typeface="Trebuchet MS"/>
                <a:buNone/>
              </a:pPr>
              <a:r>
                <a:rPr lang="en-US" sz="10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HEC Paris</a:t>
              </a:r>
              <a:endParaRPr/>
            </a:p>
          </p:txBody>
        </p:sp>
        <p:pic>
          <p:nvPicPr>
            <p:cNvPr id="894" name="Google Shape;894;p27" descr="Picture 96"/>
            <p:cNvPicPr preferRelativeResize="0"/>
            <p:nvPr/>
          </p:nvPicPr>
          <p:blipFill rotWithShape="1">
            <a:blip r:embed="rId8">
              <a:alphaModFix/>
            </a:blip>
            <a:srcRect b="22442"/>
            <a:stretch/>
          </p:blipFill>
          <p:spPr>
            <a:xfrm>
              <a:off x="840368" y="5587351"/>
              <a:ext cx="329550" cy="4443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95" name="Google Shape;895;p27"/>
            <p:cNvCxnSpPr/>
            <p:nvPr/>
          </p:nvCxnSpPr>
          <p:spPr>
            <a:xfrm>
              <a:off x="94619" y="1931872"/>
              <a:ext cx="3016801" cy="1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rgbClr val="8FCD9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96" name="Google Shape;896;p27"/>
            <p:cNvGrpSpPr/>
            <p:nvPr/>
          </p:nvGrpSpPr>
          <p:grpSpPr>
            <a:xfrm>
              <a:off x="166825" y="4978072"/>
              <a:ext cx="2690729" cy="294643"/>
              <a:chOff x="0" y="-1"/>
              <a:chExt cx="2690728" cy="294642"/>
            </a:xfrm>
          </p:grpSpPr>
          <p:grpSp>
            <p:nvGrpSpPr>
              <p:cNvPr id="897" name="Google Shape;897;p27"/>
              <p:cNvGrpSpPr/>
              <p:nvPr/>
            </p:nvGrpSpPr>
            <p:grpSpPr>
              <a:xfrm>
                <a:off x="0" y="-1"/>
                <a:ext cx="2690728" cy="294642"/>
                <a:chOff x="0" y="0"/>
                <a:chExt cx="2690727" cy="294640"/>
              </a:xfrm>
            </p:grpSpPr>
            <p:sp>
              <p:nvSpPr>
                <p:cNvPr id="898" name="Google Shape;898;p27"/>
                <p:cNvSpPr/>
                <p:nvPr/>
              </p:nvSpPr>
              <p:spPr>
                <a:xfrm>
                  <a:off x="0" y="41872"/>
                  <a:ext cx="2690727" cy="210896"/>
                </a:xfrm>
                <a:prstGeom prst="roundRect">
                  <a:avLst>
                    <a:gd name="adj" fmla="val 1809"/>
                  </a:avLst>
                </a:prstGeom>
                <a:solidFill>
                  <a:srgbClr val="E9F5EC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3619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C6C6C"/>
                    </a:buClr>
                    <a:buSzPts val="1800"/>
                    <a:buFont typeface="Trebuchet MS"/>
                    <a:buNone/>
                  </a:pPr>
                  <a:endParaRPr sz="1800" b="0" i="0" u="none" strike="noStrike" cap="none">
                    <a:solidFill>
                      <a:srgbClr val="6C6C6C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99" name="Google Shape;899;p27"/>
                <p:cNvSpPr txBox="1"/>
                <p:nvPr/>
              </p:nvSpPr>
              <p:spPr>
                <a:xfrm>
                  <a:off x="1116" y="0"/>
                  <a:ext cx="2688494" cy="2946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80803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89B38"/>
                    </a:buClr>
                    <a:buSzPts val="1400"/>
                    <a:buFont typeface="Trebuchet MS"/>
                    <a:buNone/>
                  </a:pPr>
                  <a:r>
                    <a:rPr lang="en-US" sz="1400" b="1" i="0" u="none" strike="noStrike" cap="small">
                      <a:solidFill>
                        <a:srgbClr val="289B38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Education</a:t>
                  </a:r>
                  <a:endParaRPr/>
                </a:p>
              </p:txBody>
            </p:sp>
          </p:grpSp>
          <p:pic>
            <p:nvPicPr>
              <p:cNvPr id="900" name="Google Shape;900;p27" descr="Graphique 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56959" y="59850"/>
                <a:ext cx="175059" cy="16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1" name="Google Shape;901;p27"/>
            <p:cNvGrpSpPr/>
            <p:nvPr/>
          </p:nvGrpSpPr>
          <p:grpSpPr>
            <a:xfrm>
              <a:off x="160641" y="3151532"/>
              <a:ext cx="1336326" cy="444672"/>
              <a:chOff x="0" y="0"/>
              <a:chExt cx="1336324" cy="44467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0" y="0"/>
                <a:ext cx="1336324" cy="444670"/>
              </a:xfrm>
              <a:prstGeom prst="roundRect">
                <a:avLst>
                  <a:gd name="adj" fmla="val 1809"/>
                </a:avLst>
              </a:prstGeom>
              <a:solidFill>
                <a:srgbClr val="E9F5E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146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C6C6C"/>
                  </a:buClr>
                  <a:buSzPts val="1800"/>
                  <a:buFont typeface="Trebuchet MS"/>
                  <a:buNone/>
                </a:pPr>
                <a:endParaRPr sz="1800" b="0" i="0" u="none" strike="noStrike" cap="none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3" name="Google Shape;903;p27"/>
              <p:cNvSpPr txBox="1"/>
              <p:nvPr/>
            </p:nvSpPr>
            <p:spPr>
              <a:xfrm>
                <a:off x="2356" y="2185"/>
                <a:ext cx="1331612" cy="440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marR="0" lvl="0" indent="169989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Tech &amp; </a:t>
                </a:r>
                <a:endParaRPr/>
              </a:p>
              <a:p>
                <a:pPr marL="0" marR="0" lvl="0" indent="169989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89B38"/>
                  </a:buClr>
                  <a:buSzPts val="1400"/>
                  <a:buFont typeface="Trebuchet MS"/>
                  <a:buNone/>
                </a:pPr>
                <a:r>
                  <a:rPr lang="en-US" sz="1400" b="1" i="0" u="none" strike="noStrike" cap="small">
                    <a:solidFill>
                      <a:srgbClr val="289B38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digital skills</a:t>
                </a:r>
                <a:endParaRPr/>
              </a:p>
            </p:txBody>
          </p:sp>
        </p:grpSp>
        <p:sp>
          <p:nvSpPr>
            <p:cNvPr id="904" name="Google Shape;904;p27"/>
            <p:cNvSpPr/>
            <p:nvPr/>
          </p:nvSpPr>
          <p:spPr>
            <a:xfrm>
              <a:off x="189951" y="3307610"/>
              <a:ext cx="162015" cy="1600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50" y="2880"/>
                  </a:moveTo>
                  <a:cubicBezTo>
                    <a:pt x="18900" y="0"/>
                    <a:pt x="18900" y="0"/>
                    <a:pt x="18900" y="0"/>
                  </a:cubicBezTo>
                  <a:cubicBezTo>
                    <a:pt x="17550" y="0"/>
                    <a:pt x="17550" y="0"/>
                    <a:pt x="17550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4050" y="2880"/>
                    <a:pt x="4050" y="2880"/>
                    <a:pt x="4050" y="2880"/>
                  </a:cubicBezTo>
                  <a:cubicBezTo>
                    <a:pt x="0" y="2880"/>
                    <a:pt x="0" y="2880"/>
                    <a:pt x="0" y="2880"/>
                  </a:cubicBezTo>
                  <a:cubicBezTo>
                    <a:pt x="0" y="6480"/>
                    <a:pt x="0" y="6480"/>
                    <a:pt x="0" y="6480"/>
                  </a:cubicBezTo>
                  <a:cubicBezTo>
                    <a:pt x="0" y="7920"/>
                    <a:pt x="0" y="10800"/>
                    <a:pt x="4725" y="11520"/>
                  </a:cubicBezTo>
                  <a:cubicBezTo>
                    <a:pt x="5737" y="13680"/>
                    <a:pt x="7425" y="15120"/>
                    <a:pt x="9450" y="15840"/>
                  </a:cubicBezTo>
                  <a:cubicBezTo>
                    <a:pt x="9450" y="16200"/>
                    <a:pt x="9450" y="16920"/>
                    <a:pt x="9450" y="17280"/>
                  </a:cubicBezTo>
                  <a:cubicBezTo>
                    <a:pt x="9450" y="20160"/>
                    <a:pt x="4050" y="20160"/>
                    <a:pt x="2700" y="20160"/>
                  </a:cubicBezTo>
                  <a:cubicBezTo>
                    <a:pt x="2700" y="21600"/>
                    <a:pt x="2700" y="21600"/>
                    <a:pt x="27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900" y="21600"/>
                    <a:pt x="18900" y="21600"/>
                    <a:pt x="18900" y="20160"/>
                  </a:cubicBezTo>
                  <a:cubicBezTo>
                    <a:pt x="17550" y="20160"/>
                    <a:pt x="12150" y="20160"/>
                    <a:pt x="12150" y="17280"/>
                  </a:cubicBezTo>
                  <a:cubicBezTo>
                    <a:pt x="12150" y="16920"/>
                    <a:pt x="12150" y="16200"/>
                    <a:pt x="12150" y="15840"/>
                  </a:cubicBezTo>
                  <a:cubicBezTo>
                    <a:pt x="14513" y="15120"/>
                    <a:pt x="16200" y="13680"/>
                    <a:pt x="17213" y="11520"/>
                  </a:cubicBezTo>
                  <a:cubicBezTo>
                    <a:pt x="21600" y="10800"/>
                    <a:pt x="21600" y="7920"/>
                    <a:pt x="21600" y="6480"/>
                  </a:cubicBezTo>
                  <a:cubicBezTo>
                    <a:pt x="21600" y="2880"/>
                    <a:pt x="21600" y="2880"/>
                    <a:pt x="21600" y="2880"/>
                  </a:cubicBezTo>
                  <a:lnTo>
                    <a:pt x="17550" y="2880"/>
                  </a:lnTo>
                  <a:close/>
                  <a:moveTo>
                    <a:pt x="4050" y="10080"/>
                  </a:moveTo>
                  <a:cubicBezTo>
                    <a:pt x="1350" y="9360"/>
                    <a:pt x="1350" y="7560"/>
                    <a:pt x="1350" y="6480"/>
                  </a:cubicBezTo>
                  <a:cubicBezTo>
                    <a:pt x="1350" y="4320"/>
                    <a:pt x="1350" y="4320"/>
                    <a:pt x="1350" y="4320"/>
                  </a:cubicBezTo>
                  <a:cubicBezTo>
                    <a:pt x="4050" y="4320"/>
                    <a:pt x="4050" y="4320"/>
                    <a:pt x="4050" y="4320"/>
                  </a:cubicBezTo>
                  <a:lnTo>
                    <a:pt x="4050" y="10080"/>
                  </a:lnTo>
                  <a:close/>
                  <a:moveTo>
                    <a:pt x="12825" y="8280"/>
                  </a:moveTo>
                  <a:cubicBezTo>
                    <a:pt x="13838" y="12240"/>
                    <a:pt x="13838" y="12240"/>
                    <a:pt x="13838" y="12240"/>
                  </a:cubicBezTo>
                  <a:cubicBezTo>
                    <a:pt x="10800" y="10080"/>
                    <a:pt x="10800" y="10080"/>
                    <a:pt x="10800" y="10080"/>
                  </a:cubicBezTo>
                  <a:cubicBezTo>
                    <a:pt x="7762" y="12240"/>
                    <a:pt x="7762" y="12240"/>
                    <a:pt x="7762" y="12240"/>
                  </a:cubicBezTo>
                  <a:cubicBezTo>
                    <a:pt x="8775" y="8280"/>
                    <a:pt x="8775" y="8280"/>
                    <a:pt x="8775" y="8280"/>
                  </a:cubicBezTo>
                  <a:cubicBezTo>
                    <a:pt x="6075" y="6120"/>
                    <a:pt x="6075" y="6120"/>
                    <a:pt x="6075" y="6120"/>
                  </a:cubicBezTo>
                  <a:cubicBezTo>
                    <a:pt x="9787" y="6120"/>
                    <a:pt x="9787" y="6120"/>
                    <a:pt x="9787" y="6120"/>
                  </a:cubicBezTo>
                  <a:cubicBezTo>
                    <a:pt x="10800" y="2160"/>
                    <a:pt x="10800" y="2160"/>
                    <a:pt x="10800" y="2160"/>
                  </a:cubicBezTo>
                  <a:cubicBezTo>
                    <a:pt x="12150" y="6120"/>
                    <a:pt x="12150" y="6120"/>
                    <a:pt x="12150" y="6120"/>
                  </a:cubicBezTo>
                  <a:cubicBezTo>
                    <a:pt x="15863" y="6120"/>
                    <a:pt x="15863" y="6120"/>
                    <a:pt x="15863" y="6120"/>
                  </a:cubicBezTo>
                  <a:lnTo>
                    <a:pt x="12825" y="8280"/>
                  </a:lnTo>
                  <a:close/>
                  <a:moveTo>
                    <a:pt x="20250" y="6480"/>
                  </a:moveTo>
                  <a:cubicBezTo>
                    <a:pt x="20250" y="7560"/>
                    <a:pt x="20250" y="9360"/>
                    <a:pt x="17550" y="10080"/>
                  </a:cubicBezTo>
                  <a:cubicBezTo>
                    <a:pt x="17550" y="4320"/>
                    <a:pt x="17550" y="4320"/>
                    <a:pt x="17550" y="4320"/>
                  </a:cubicBezTo>
                  <a:cubicBezTo>
                    <a:pt x="20250" y="4320"/>
                    <a:pt x="20250" y="4320"/>
                    <a:pt x="20250" y="4320"/>
                  </a:cubicBezTo>
                  <a:lnTo>
                    <a:pt x="20250" y="6480"/>
                  </a:lnTo>
                  <a:close/>
                </a:path>
              </a:pathLst>
            </a:custGeom>
            <a:solidFill>
              <a:srgbClr val="289B3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endParaRPr sz="1800" b="0" i="0" u="none" strike="noStrike" cap="non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5" name="Google Shape;905;p27"/>
            <p:cNvSpPr txBox="1"/>
            <p:nvPr/>
          </p:nvSpPr>
          <p:spPr>
            <a:xfrm>
              <a:off x="141872" y="2010377"/>
              <a:ext cx="3016800" cy="708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000"/>
                <a:buFont typeface="Trebuchet MS"/>
                <a:buNone/>
              </a:pPr>
              <a:r>
                <a:rPr lang="en-US" sz="1000" b="0" i="1" u="none" strike="noStrike" cap="none" dirty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Prior to joining eleven, Alexis made his reputation as a consultant.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C6C6C"/>
                </a:buClr>
                <a:buSzPts val="1000"/>
                <a:buFont typeface="Trebuchet MS"/>
                <a:buNone/>
              </a:pPr>
              <a:endParaRPr sz="1000" b="0" i="1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06" name="Google Shape;906;p27" descr="Picture 10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1319" y="6063997"/>
              <a:ext cx="827649" cy="43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2" name="Google Shape;962;p27"/>
            <p:cNvSpPr txBox="1"/>
            <p:nvPr/>
          </p:nvSpPr>
          <p:spPr>
            <a:xfrm>
              <a:off x="2034440" y="3743602"/>
              <a:ext cx="911018" cy="205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Financial Services</a:t>
              </a:r>
              <a:endParaRPr/>
            </a:p>
          </p:txBody>
        </p:sp>
        <p:pic>
          <p:nvPicPr>
            <p:cNvPr id="963" name="Google Shape;963;p27" descr="Graphique 13"/>
            <p:cNvPicPr preferRelativeResize="0"/>
            <p:nvPr/>
          </p:nvPicPr>
          <p:blipFill rotWithShape="1">
            <a:blip r:embed="rId12">
              <a:alphaModFix/>
            </a:blip>
            <a:srcRect b="15718"/>
            <a:stretch/>
          </p:blipFill>
          <p:spPr>
            <a:xfrm>
              <a:off x="1650955" y="3721896"/>
              <a:ext cx="213288" cy="224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27"/>
            <p:cNvSpPr txBox="1"/>
            <p:nvPr/>
          </p:nvSpPr>
          <p:spPr>
            <a:xfrm>
              <a:off x="2034440" y="4436536"/>
              <a:ext cx="800903" cy="434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Infrastructure &amp; Asset management</a:t>
              </a:r>
              <a:endParaRPr/>
            </a:p>
          </p:txBody>
        </p:sp>
        <p:pic>
          <p:nvPicPr>
            <p:cNvPr id="965" name="Google Shape;965;p27" descr="Graphique 86"/>
            <p:cNvPicPr preferRelativeResize="0"/>
            <p:nvPr/>
          </p:nvPicPr>
          <p:blipFill rotWithShape="1">
            <a:blip r:embed="rId13">
              <a:alphaModFix/>
            </a:blip>
            <a:srcRect b="16158"/>
            <a:stretch/>
          </p:blipFill>
          <p:spPr>
            <a:xfrm>
              <a:off x="1650800" y="4536692"/>
              <a:ext cx="216569" cy="226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27"/>
            <p:cNvSpPr txBox="1"/>
            <p:nvPr/>
          </p:nvSpPr>
          <p:spPr>
            <a:xfrm>
              <a:off x="567802" y="3688002"/>
              <a:ext cx="924051" cy="320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Natural Language Processing</a:t>
              </a:r>
              <a:endParaRPr/>
            </a:p>
          </p:txBody>
        </p:sp>
        <p:pic>
          <p:nvPicPr>
            <p:cNvPr id="967" name="Google Shape;967;p27" descr="Graphic 1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8230" y="3754816"/>
              <a:ext cx="191539" cy="19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27"/>
            <p:cNvSpPr txBox="1"/>
            <p:nvPr/>
          </p:nvSpPr>
          <p:spPr>
            <a:xfrm>
              <a:off x="567802" y="4097696"/>
              <a:ext cx="645248" cy="320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Big Data analysis</a:t>
              </a:r>
              <a:endParaRPr/>
            </a:p>
          </p:txBody>
        </p:sp>
        <p:pic>
          <p:nvPicPr>
            <p:cNvPr id="969" name="Google Shape;969;p27" descr="Graphic 14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63782" y="4147034"/>
              <a:ext cx="179298" cy="179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27" descr="Graphique 4"/>
            <p:cNvPicPr preferRelativeResize="0"/>
            <p:nvPr/>
          </p:nvPicPr>
          <p:blipFill rotWithShape="1">
            <a:blip r:embed="rId16">
              <a:alphaModFix/>
            </a:blip>
            <a:srcRect b="17006"/>
            <a:stretch/>
          </p:blipFill>
          <p:spPr>
            <a:xfrm>
              <a:off x="258251" y="4533889"/>
              <a:ext cx="215117" cy="2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7"/>
            <p:cNvSpPr txBox="1"/>
            <p:nvPr/>
          </p:nvSpPr>
          <p:spPr>
            <a:xfrm>
              <a:off x="588347" y="4499910"/>
              <a:ext cx="800904" cy="320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271"/>
                </a:buClr>
                <a:buSzPts val="7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rgbClr val="00527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/>
            </a:p>
          </p:txBody>
        </p:sp>
        <p:pic>
          <p:nvPicPr>
            <p:cNvPr id="977" name="Google Shape;977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10006" y="5206356"/>
              <a:ext cx="390275" cy="4195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5</a:t>
            </a:fld>
            <a:endParaRPr/>
          </a:p>
        </p:txBody>
      </p:sp>
      <p:sp>
        <p:nvSpPr>
          <p:cNvPr id="740" name="Google Shape;740;p25"/>
          <p:cNvSpPr txBox="1"/>
          <p:nvPr/>
        </p:nvSpPr>
        <p:spPr>
          <a:xfrm rot="-5400000">
            <a:off x="-850267" y="2250966"/>
            <a:ext cx="4337826" cy="11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ts val="7500"/>
              <a:buFont typeface="Trebuchet MS"/>
              <a:buNone/>
            </a:pPr>
            <a:r>
              <a:rPr lang="en-US" sz="7500" b="0" i="0" u="none" strike="noStrike" cap="none" dirty="0">
                <a:solidFill>
                  <a:srgbClr val="AEAEAE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dirty="0"/>
          </a:p>
        </p:txBody>
      </p:sp>
      <p:sp>
        <p:nvSpPr>
          <p:cNvPr id="741" name="Google Shape;741;p25"/>
          <p:cNvSpPr txBox="1"/>
          <p:nvPr/>
        </p:nvSpPr>
        <p:spPr>
          <a:xfrm>
            <a:off x="2452790" y="2222716"/>
            <a:ext cx="5196600" cy="16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800"/>
              <a:buFont typeface="Trebuchet MS"/>
              <a:buAutoNum type="arabicPeriod"/>
            </a:pPr>
            <a:r>
              <a:rPr lang="en-US" sz="2800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of 11</a:t>
            </a:r>
            <a:endParaRPr sz="2800" dirty="0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dirty="0">
              <a:solidFill>
                <a:srgbClr val="00B050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11DeepCV Solution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63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0C75-AC09-4354-97D0-96EC754DD4E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CA" sz="1600" dirty="0"/>
              <a:t>A </a:t>
            </a:r>
            <a:r>
              <a:rPr lang="en-CA" sz="1600" dirty="0">
                <a:solidFill>
                  <a:srgbClr val="00B050"/>
                </a:solidFill>
              </a:rPr>
              <a:t>precise fuel and energy consumption monitoring </a:t>
            </a:r>
            <a:r>
              <a:rPr lang="en-CA" sz="1600" dirty="0"/>
              <a:t>will help control and optimize direct on site operations and general management of the different sites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B66D6-1872-434F-8426-D950A833B083}"/>
              </a:ext>
            </a:extLst>
          </p:cNvPr>
          <p:cNvGrpSpPr/>
          <p:nvPr/>
        </p:nvGrpSpPr>
        <p:grpSpPr>
          <a:xfrm>
            <a:off x="254753" y="1230529"/>
            <a:ext cx="3994936" cy="3275485"/>
            <a:chOff x="152860" y="1871551"/>
            <a:chExt cx="3648173" cy="976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498E76-D4F8-4528-BAC6-0496182CAFEF}"/>
                </a:ext>
              </a:extLst>
            </p:cNvPr>
            <p:cNvCxnSpPr>
              <a:cxnSpLocks/>
            </p:cNvCxnSpPr>
            <p:nvPr/>
          </p:nvCxnSpPr>
          <p:spPr>
            <a:xfrm>
              <a:off x="152860" y="1925863"/>
              <a:ext cx="353505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2D2DCE-B12D-4E41-8AC2-4C0EDE7A196A}"/>
                </a:ext>
              </a:extLst>
            </p:cNvPr>
            <p:cNvSpPr/>
            <p:nvPr/>
          </p:nvSpPr>
          <p:spPr>
            <a:xfrm>
              <a:off x="152861" y="1871551"/>
              <a:ext cx="1773152" cy="372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fr-FR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On site </a:t>
              </a:r>
              <a:r>
                <a:rPr lang="fr-FR" dirty="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advantages</a:t>
              </a:r>
              <a:endParaRPr lang="en-GB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F54F4-E499-4C0D-8021-351CE8F7947C}"/>
                </a:ext>
              </a:extLst>
            </p:cNvPr>
            <p:cNvSpPr/>
            <p:nvPr/>
          </p:nvSpPr>
          <p:spPr>
            <a:xfrm>
              <a:off x="152860" y="2054600"/>
              <a:ext cx="3648173" cy="79388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Auxiliary to determine if a machine is in need of repairs (due to lack of efficiency or might break down soon)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Path optimization of the different machines on site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Understanding precisely the burnout rate of the machines under different loads and effort constraints (</a:t>
              </a:r>
              <a:r>
                <a:rPr lang="en-US" dirty="0" err="1">
                  <a:solidFill>
                    <a:schemeClr val="tx1"/>
                  </a:solidFill>
                </a:rPr>
                <a:t>eg</a:t>
              </a:r>
              <a:r>
                <a:rPr lang="en-US" dirty="0">
                  <a:solidFill>
                    <a:schemeClr val="tx1"/>
                  </a:solidFill>
                </a:rPr>
                <a:t>: in terms of fuel is a big machine much more costly than 2 that perform the same job?)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B8074F-CD80-44E2-8258-C0AF0416774A}"/>
              </a:ext>
            </a:extLst>
          </p:cNvPr>
          <p:cNvGrpSpPr/>
          <p:nvPr/>
        </p:nvGrpSpPr>
        <p:grpSpPr>
          <a:xfrm>
            <a:off x="4875458" y="1230529"/>
            <a:ext cx="4013789" cy="2694270"/>
            <a:chOff x="152860" y="1874363"/>
            <a:chExt cx="3665390" cy="80358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6B2478-67F5-43AF-B8B1-631A797BCF43}"/>
                </a:ext>
              </a:extLst>
            </p:cNvPr>
            <p:cNvCxnSpPr>
              <a:cxnSpLocks/>
            </p:cNvCxnSpPr>
            <p:nvPr/>
          </p:nvCxnSpPr>
          <p:spPr>
            <a:xfrm>
              <a:off x="152860" y="1925863"/>
              <a:ext cx="353505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C1757-C960-4E2D-9006-09DEDC4F21EF}"/>
                </a:ext>
              </a:extLst>
            </p:cNvPr>
            <p:cNvSpPr/>
            <p:nvPr/>
          </p:nvSpPr>
          <p:spPr>
            <a:xfrm>
              <a:off x="170077" y="1874363"/>
              <a:ext cx="2837533" cy="372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General management </a:t>
              </a:r>
              <a:r>
                <a:rPr lang="fr-FR" dirty="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advantages</a:t>
              </a:r>
              <a:endParaRPr lang="en-GB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F8AA70-F224-40AF-9117-C93DA560A895}"/>
                </a:ext>
              </a:extLst>
            </p:cNvPr>
            <p:cNvSpPr/>
            <p:nvPr/>
          </p:nvSpPr>
          <p:spPr>
            <a:xfrm>
              <a:off x="170077" y="2010530"/>
              <a:ext cx="3648173" cy="6674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Estimation of the consumption for the different months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Help making decisions concerning the purchase, resale, and turnover of the machines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Easy tracking of the running fuel costs for the machines used in different scenarios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Prevent ”fuel fraud”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Catch drivers that are more likely to make mistakes – but also their device if the drivers are not at fault (dyslexia, difficulties reading, tablet issues…)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Graphic 19" descr="Pie chart">
            <a:extLst>
              <a:ext uri="{FF2B5EF4-FFF2-40B4-BE49-F238E27FC236}">
                <a16:creationId xmlns:a16="http://schemas.microsoft.com/office/drawing/2014/main" id="{92BDC841-C1EC-4DDE-AE82-19C3D717F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587" y="1229134"/>
            <a:ext cx="314608" cy="314608"/>
          </a:xfrm>
          <a:prstGeom prst="rect">
            <a:avLst/>
          </a:prstGeom>
        </p:spPr>
      </p:pic>
      <p:pic>
        <p:nvPicPr>
          <p:cNvPr id="22" name="Graphic 21" descr="Map with pin">
            <a:extLst>
              <a:ext uri="{FF2B5EF4-FFF2-40B4-BE49-F238E27FC236}">
                <a16:creationId xmlns:a16="http://schemas.microsoft.com/office/drawing/2014/main" id="{3A6F5A00-D69A-4EC6-9DCD-306215269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6" y="1112685"/>
            <a:ext cx="450490" cy="4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E2EAC1-0E85-45BA-968F-EA4AF1186DFF}"/>
              </a:ext>
            </a:extLst>
          </p:cNvPr>
          <p:cNvSpPr/>
          <p:nvPr/>
        </p:nvSpPr>
        <p:spPr>
          <a:xfrm>
            <a:off x="75414" y="995983"/>
            <a:ext cx="8927184" cy="1113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03" name="Google Shape;1003;p31"/>
          <p:cNvPicPr preferRelativeResize="0"/>
          <p:nvPr/>
        </p:nvPicPr>
        <p:blipFill rotWithShape="1">
          <a:blip r:embed="rId3">
            <a:alphaModFix/>
          </a:blip>
          <a:srcRect t="17804" r="1341"/>
          <a:stretch/>
        </p:blipFill>
        <p:spPr>
          <a:xfrm>
            <a:off x="747133" y="2374251"/>
            <a:ext cx="2375209" cy="111310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4" name="Google Shape;1004;p31"/>
          <p:cNvPicPr preferRelativeResize="0"/>
          <p:nvPr/>
        </p:nvPicPr>
        <p:blipFill rotWithShape="1">
          <a:blip r:embed="rId4">
            <a:alphaModFix/>
          </a:blip>
          <a:srcRect t="19539"/>
          <a:stretch/>
        </p:blipFill>
        <p:spPr>
          <a:xfrm>
            <a:off x="747132" y="4094171"/>
            <a:ext cx="2375210" cy="107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05" name="Google Shape;1005;p31"/>
          <p:cNvCxnSpPr>
            <a:cxnSpLocks/>
          </p:cNvCxnSpPr>
          <p:nvPr/>
        </p:nvCxnSpPr>
        <p:spPr>
          <a:xfrm>
            <a:off x="3412274" y="2109087"/>
            <a:ext cx="0" cy="3452727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6" name="Google Shape;1006;p31"/>
          <p:cNvSpPr/>
          <p:nvPr/>
        </p:nvSpPr>
        <p:spPr>
          <a:xfrm>
            <a:off x="3122342" y="3402993"/>
            <a:ext cx="959005" cy="7495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7" name="Google Shape;1007;p31"/>
          <p:cNvSpPr txBox="1"/>
          <p:nvPr/>
        </p:nvSpPr>
        <p:spPr>
          <a:xfrm>
            <a:off x="1081670" y="1371196"/>
            <a:ext cx="1706133" cy="23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 Display</a:t>
            </a:r>
            <a:endParaRPr dirty="0"/>
          </a:p>
        </p:txBody>
      </p:sp>
      <p:sp>
        <p:nvSpPr>
          <p:cNvPr id="1008" name="Google Shape;1008;p31"/>
          <p:cNvSpPr txBox="1"/>
          <p:nvPr/>
        </p:nvSpPr>
        <p:spPr>
          <a:xfrm>
            <a:off x="3923374" y="1140364"/>
            <a:ext cx="1761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Driver input: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previous system</a:t>
            </a:r>
            <a:endParaRPr dirty="0"/>
          </a:p>
        </p:txBody>
      </p:sp>
      <p:cxnSp>
        <p:nvCxnSpPr>
          <p:cNvPr id="1009" name="Google Shape;1009;p31"/>
          <p:cNvCxnSpPr>
            <a:cxnSpLocks/>
          </p:cNvCxnSpPr>
          <p:nvPr/>
        </p:nvCxnSpPr>
        <p:spPr>
          <a:xfrm>
            <a:off x="6207513" y="2109087"/>
            <a:ext cx="0" cy="3452727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0" name="Google Shape;1010;p31"/>
          <p:cNvSpPr txBox="1"/>
          <p:nvPr/>
        </p:nvSpPr>
        <p:spPr>
          <a:xfrm>
            <a:off x="4081348" y="2608440"/>
            <a:ext cx="145709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11.10</a:t>
            </a:r>
            <a:endParaRPr/>
          </a:p>
        </p:txBody>
      </p:sp>
      <p:sp>
        <p:nvSpPr>
          <p:cNvPr id="1011" name="Google Shape;1011;p31"/>
          <p:cNvSpPr txBox="1"/>
          <p:nvPr/>
        </p:nvSpPr>
        <p:spPr>
          <a:xfrm>
            <a:off x="4285786" y="4316200"/>
            <a:ext cx="103706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400</a:t>
            </a:r>
            <a:endParaRPr/>
          </a:p>
        </p:txBody>
      </p:sp>
      <p:sp>
        <p:nvSpPr>
          <p:cNvPr id="1012" name="Google Shape;1012;p31"/>
          <p:cNvSpPr txBox="1"/>
          <p:nvPr/>
        </p:nvSpPr>
        <p:spPr>
          <a:xfrm>
            <a:off x="7081019" y="1125060"/>
            <a:ext cx="1962622" cy="8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Mismatch between: calculated vs real volume in trucks</a:t>
            </a:r>
            <a:endParaRPr dirty="0"/>
          </a:p>
        </p:txBody>
      </p:sp>
      <p:sp>
        <p:nvSpPr>
          <p:cNvPr id="1013" name="Google Shape;1013;p31"/>
          <p:cNvSpPr/>
          <p:nvPr/>
        </p:nvSpPr>
        <p:spPr>
          <a:xfrm>
            <a:off x="5772618" y="3397417"/>
            <a:ext cx="959005" cy="7495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4" name="Google Shape;1014;p31"/>
          <p:cNvSpPr txBox="1"/>
          <p:nvPr/>
        </p:nvSpPr>
        <p:spPr>
          <a:xfrm>
            <a:off x="75414" y="170143"/>
            <a:ext cx="835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Operators mistakes </a:t>
            </a:r>
            <a:r>
              <a:rPr lang="en-US" sz="1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while taking down fuel consumption leads to </a:t>
            </a:r>
            <a:r>
              <a:rPr lang="en-US" sz="16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important irregularities </a:t>
            </a:r>
            <a:r>
              <a:rPr lang="en-US" sz="16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management data</a:t>
            </a:r>
            <a:endParaRPr sz="16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5" name="Google Shape;1015;p31"/>
          <p:cNvPicPr preferRelativeResize="0"/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6932351" y="2452616"/>
            <a:ext cx="1546299" cy="89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1"/>
          <p:cNvPicPr preferRelativeResize="0"/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6932351" y="4316191"/>
            <a:ext cx="1546299" cy="893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A446A0-C47D-48DB-9132-EF8A881492CB}"/>
              </a:ext>
            </a:extLst>
          </p:cNvPr>
          <p:cNvGrpSpPr/>
          <p:nvPr/>
        </p:nvGrpSpPr>
        <p:grpSpPr>
          <a:xfrm>
            <a:off x="1619593" y="5659316"/>
            <a:ext cx="5904815" cy="711950"/>
            <a:chOff x="458278" y="5590760"/>
            <a:chExt cx="5904815" cy="711950"/>
          </a:xfrm>
        </p:grpSpPr>
        <p:sp>
          <p:nvSpPr>
            <p:cNvPr id="1002" name="Google Shape;1002;p31"/>
            <p:cNvSpPr txBox="1"/>
            <p:nvPr/>
          </p:nvSpPr>
          <p:spPr>
            <a:xfrm>
              <a:off x="747133" y="5631188"/>
              <a:ext cx="5615960" cy="671522"/>
            </a:xfrm>
            <a:prstGeom prst="rect">
              <a:avLst/>
            </a:prstGeom>
            <a:solidFill>
              <a:srgbClr val="DDF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 checks were made on the inputs from the truck drivers. 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 a result, inconsistency errors could arise </a:t>
              </a:r>
              <a:endParaRPr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5A89A9-999B-4CD6-9B6A-5ED3923E7319}"/>
                </a:ext>
              </a:extLst>
            </p:cNvPr>
            <p:cNvSpPr/>
            <p:nvPr/>
          </p:nvSpPr>
          <p:spPr>
            <a:xfrm>
              <a:off x="458278" y="5590760"/>
              <a:ext cx="795487" cy="711950"/>
            </a:xfrm>
            <a:prstGeom prst="ellipse">
              <a:avLst/>
            </a:prstGeom>
            <a:solidFill>
              <a:srgbClr val="DDFFE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Graphic 6" descr="Exclamation mark">
            <a:extLst>
              <a:ext uri="{FF2B5EF4-FFF2-40B4-BE49-F238E27FC236}">
                <a16:creationId xmlns:a16="http://schemas.microsoft.com/office/drawing/2014/main" id="{773935B3-5C8B-4D66-A672-DCBAE7113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9588" y="5739192"/>
            <a:ext cx="584560" cy="584560"/>
          </a:xfrm>
          <a:prstGeom prst="rect">
            <a:avLst/>
          </a:prstGeom>
        </p:spPr>
      </p:pic>
      <p:pic>
        <p:nvPicPr>
          <p:cNvPr id="3" name="Graphic 2" descr="Presentation with pie chart">
            <a:extLst>
              <a:ext uri="{FF2B5EF4-FFF2-40B4-BE49-F238E27FC236}">
                <a16:creationId xmlns:a16="http://schemas.microsoft.com/office/drawing/2014/main" id="{891C6DED-B27F-41F2-A397-B0D932049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418" y="1257592"/>
            <a:ext cx="573250" cy="57325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AC69662-40F5-4C0A-B184-77128CA968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1034" y="1261804"/>
            <a:ext cx="486049" cy="486049"/>
          </a:xfrm>
          <a:prstGeom prst="rect">
            <a:avLst/>
          </a:prstGeom>
        </p:spPr>
      </p:pic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71BB86E9-AA25-4493-B5B2-4D438CD1E1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2759" y="1226358"/>
            <a:ext cx="548500" cy="548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8</a:t>
            </a:fld>
            <a:endParaRPr/>
          </a:p>
        </p:txBody>
      </p:sp>
      <p:sp>
        <p:nvSpPr>
          <p:cNvPr id="740" name="Google Shape;740;p25"/>
          <p:cNvSpPr txBox="1"/>
          <p:nvPr/>
        </p:nvSpPr>
        <p:spPr>
          <a:xfrm rot="-5400000">
            <a:off x="-850267" y="2250966"/>
            <a:ext cx="4337826" cy="11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ts val="7500"/>
              <a:buFont typeface="Trebuchet MS"/>
              <a:buNone/>
            </a:pPr>
            <a:r>
              <a:rPr lang="en-US" sz="7500" b="0" i="0" u="none" strike="noStrike" cap="none">
                <a:solidFill>
                  <a:srgbClr val="AEAEAE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/>
          </a:p>
        </p:txBody>
      </p:sp>
      <p:sp>
        <p:nvSpPr>
          <p:cNvPr id="741" name="Google Shape;741;p25"/>
          <p:cNvSpPr txBox="1"/>
          <p:nvPr/>
        </p:nvSpPr>
        <p:spPr>
          <a:xfrm>
            <a:off x="2452790" y="2222716"/>
            <a:ext cx="5196600" cy="16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of 11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GB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lang="en-GB" dirty="0"/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11DeepCV Solution</a:t>
            </a:r>
            <a:endParaRPr dirty="0">
              <a:solidFill>
                <a:srgbClr val="00B050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94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171D953F-69A3-4311-A8F3-E1477E6BF371}"/>
              </a:ext>
            </a:extLst>
          </p:cNvPr>
          <p:cNvSpPr/>
          <p:nvPr/>
        </p:nvSpPr>
        <p:spPr>
          <a:xfrm>
            <a:off x="427895" y="2095409"/>
            <a:ext cx="1677880" cy="118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Operator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write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out the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number</a:t>
            </a:r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Operator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takes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a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picture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of the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counter</a:t>
            </a:r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Google Shape;1037;p33">
            <a:extLst>
              <a:ext uri="{FF2B5EF4-FFF2-40B4-BE49-F238E27FC236}">
                <a16:creationId xmlns:a16="http://schemas.microsoft.com/office/drawing/2014/main" id="{7CF08D86-EC2C-4F0E-9BAE-1EC04D99327C}"/>
              </a:ext>
            </a:extLst>
          </p:cNvPr>
          <p:cNvSpPr/>
          <p:nvPr/>
        </p:nvSpPr>
        <p:spPr>
          <a:xfrm>
            <a:off x="2994887" y="4707762"/>
            <a:ext cx="2970906" cy="658563"/>
          </a:xfrm>
          <a:prstGeom prst="rightArrow">
            <a:avLst>
              <a:gd name="adj1" fmla="val 36254"/>
              <a:gd name="adj2" fmla="val 47538"/>
            </a:avLst>
          </a:prstGeom>
          <a:solidFill>
            <a:srgbClr val="00A249"/>
          </a:solidFill>
          <a:ln w="25400" cap="flat" cmpd="sng">
            <a:solidFill>
              <a:srgbClr val="4C94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rgbClr val="6C6C6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2F0E64-2E89-40B2-9D19-AA6BE7FF4E96}"/>
              </a:ext>
            </a:extLst>
          </p:cNvPr>
          <p:cNvSpPr/>
          <p:nvPr/>
        </p:nvSpPr>
        <p:spPr>
          <a:xfrm>
            <a:off x="3233903" y="4661037"/>
            <a:ext cx="2204496" cy="752007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11DeepCV solution</a:t>
            </a:r>
            <a:endParaRPr lang="en-GB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994" name="Google Shape;994;p30"/>
          <p:cNvSpPr txBox="1">
            <a:spLocks noGrp="1"/>
          </p:cNvSpPr>
          <p:nvPr>
            <p:ph type="sldNum" idx="12"/>
          </p:nvPr>
        </p:nvSpPr>
        <p:spPr>
          <a:xfrm>
            <a:off x="8845293" y="6606835"/>
            <a:ext cx="15742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800"/>
              <a:buFont typeface="Trebuchet MS"/>
              <a:buNone/>
            </a:pPr>
            <a:fld id="{00000000-1234-1234-1234-123412341234}" type="slidenum">
              <a:rPr lang="en-US" sz="800">
                <a:solidFill>
                  <a:srgbClr val="4D4D4D"/>
                </a:solidFill>
              </a:rPr>
              <a:t>9</a:t>
            </a:fld>
            <a:endParaRPr/>
          </a:p>
        </p:txBody>
      </p:sp>
      <p:sp>
        <p:nvSpPr>
          <p:cNvPr id="995" name="Google Shape;995;p30"/>
          <p:cNvSpPr txBox="1">
            <a:spLocks noGrp="1"/>
          </p:cNvSpPr>
          <p:nvPr>
            <p:ph type="title"/>
          </p:nvPr>
        </p:nvSpPr>
        <p:spPr>
          <a:xfrm>
            <a:off x="152860" y="147600"/>
            <a:ext cx="8806155" cy="68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r>
              <a:rPr lang="en-US" sz="1600" dirty="0">
                <a:solidFill>
                  <a:schemeClr val="tx1"/>
                </a:solidFill>
              </a:rPr>
              <a:t>By adding an </a:t>
            </a:r>
            <a:r>
              <a:rPr lang="en-US" sz="1600" dirty="0">
                <a:solidFill>
                  <a:srgbClr val="00B050"/>
                </a:solidFill>
              </a:rPr>
              <a:t>AI-driven </a:t>
            </a:r>
            <a:r>
              <a:rPr lang="en-US" sz="1600" dirty="0">
                <a:solidFill>
                  <a:schemeClr val="tx1"/>
                </a:solidFill>
              </a:rPr>
              <a:t>verification step, we want to improve the accuracy of the </a:t>
            </a:r>
            <a:r>
              <a:rPr lang="en-US" sz="1600" dirty="0">
                <a:solidFill>
                  <a:srgbClr val="00B050"/>
                </a:solidFill>
              </a:rPr>
              <a:t>fuel consumption reporting</a:t>
            </a:r>
            <a:endParaRPr sz="1600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5CAC6-61A3-46D8-BDAF-8265D5F0B14C}"/>
              </a:ext>
            </a:extLst>
          </p:cNvPr>
          <p:cNvSpPr/>
          <p:nvPr/>
        </p:nvSpPr>
        <p:spPr>
          <a:xfrm>
            <a:off x="363845" y="932155"/>
            <a:ext cx="2963202" cy="386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B050"/>
                </a:solidFill>
              </a:rPr>
              <a:t>Proposed</a:t>
            </a:r>
            <a:r>
              <a:rPr lang="fr-FR" dirty="0">
                <a:solidFill>
                  <a:srgbClr val="00B050"/>
                </a:solidFill>
              </a:rPr>
              <a:t> workflow </a:t>
            </a:r>
            <a:r>
              <a:rPr lang="fr-FR" dirty="0" err="1">
                <a:solidFill>
                  <a:srgbClr val="00B050"/>
                </a:solidFill>
              </a:rPr>
              <a:t>with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our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tool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3BEDB2-1831-4CB4-AFBF-94AA43E569F7}"/>
              </a:ext>
            </a:extLst>
          </p:cNvPr>
          <p:cNvCxnSpPr/>
          <p:nvPr/>
        </p:nvCxnSpPr>
        <p:spPr>
          <a:xfrm>
            <a:off x="3185004" y="1160754"/>
            <a:ext cx="576160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4E0AF1BF-A8B9-4DFF-BA73-B6C79CDB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389" y="923278"/>
            <a:ext cx="386179" cy="386179"/>
          </a:xfrm>
          <a:prstGeom prst="rect">
            <a:avLst/>
          </a:prstGeom>
        </p:spPr>
      </p:pic>
      <p:sp>
        <p:nvSpPr>
          <p:cNvPr id="16" name="Google Shape;1039;p33">
            <a:extLst>
              <a:ext uri="{FF2B5EF4-FFF2-40B4-BE49-F238E27FC236}">
                <a16:creationId xmlns:a16="http://schemas.microsoft.com/office/drawing/2014/main" id="{4BCDCFD0-C0D2-40D3-835B-A8999E5B96C4}"/>
              </a:ext>
            </a:extLst>
          </p:cNvPr>
          <p:cNvSpPr txBox="1"/>
          <p:nvPr/>
        </p:nvSpPr>
        <p:spPr>
          <a:xfrm>
            <a:off x="6136235" y="4679053"/>
            <a:ext cx="1224360" cy="586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r>
              <a:rPr lang="en-US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Detected number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Trebuchet MS"/>
              <a:buNone/>
            </a:pPr>
            <a:r>
              <a:rPr lang="en-US"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rPr>
              <a:t>54.01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3D951-863B-455F-A06C-8687604A9B8F}"/>
              </a:ext>
            </a:extLst>
          </p:cNvPr>
          <p:cNvGrpSpPr/>
          <p:nvPr/>
        </p:nvGrpSpPr>
        <p:grpSpPr>
          <a:xfrm>
            <a:off x="556645" y="4209117"/>
            <a:ext cx="2204496" cy="1708952"/>
            <a:chOff x="775434" y="1647487"/>
            <a:chExt cx="2204496" cy="1590945"/>
          </a:xfrm>
        </p:grpSpPr>
        <p:sp>
          <p:nvSpPr>
            <p:cNvPr id="24" name="Google Shape;1033;p33">
              <a:extLst>
                <a:ext uri="{FF2B5EF4-FFF2-40B4-BE49-F238E27FC236}">
                  <a16:creationId xmlns:a16="http://schemas.microsoft.com/office/drawing/2014/main" id="{940F6186-3DC9-440B-83D8-78800E85B863}"/>
                </a:ext>
              </a:extLst>
            </p:cNvPr>
            <p:cNvSpPr/>
            <p:nvPr/>
          </p:nvSpPr>
          <p:spPr>
            <a:xfrm>
              <a:off x="775434" y="1647487"/>
              <a:ext cx="2204496" cy="1590945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1800"/>
                <a:buFont typeface="Trebuchet MS"/>
                <a:buNone/>
              </a:pPr>
              <a:r>
                <a:rPr lang="fr-FR" dirty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Photo </a:t>
              </a:r>
              <a:r>
                <a:rPr lang="fr-FR" dirty="0" err="1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taken</a:t>
              </a:r>
              <a:r>
                <a:rPr lang="fr-FR" dirty="0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by </a:t>
              </a:r>
              <a:r>
                <a:rPr lang="fr-FR" dirty="0" err="1">
                  <a:solidFill>
                    <a:srgbClr val="6C6C6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operator</a:t>
              </a:r>
              <a:endParaRPr b="0" i="0" u="none" strike="noStrike" cap="none" dirty="0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5" name="Google Shape;1036;p33" descr="8eeaee0a4748acb92d5fbbccd10c93d120b96986.jpg">
              <a:extLst>
                <a:ext uri="{FF2B5EF4-FFF2-40B4-BE49-F238E27FC236}">
                  <a16:creationId xmlns:a16="http://schemas.microsoft.com/office/drawing/2014/main" id="{74C1BD8C-BFAD-464B-AB73-C5C87566DF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1091" y="2020349"/>
              <a:ext cx="2073183" cy="11661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0BEFE-65AC-419B-ADC9-1BA03E35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809" y="1904472"/>
            <a:ext cx="1423478" cy="1590946"/>
          </a:xfrm>
          <a:prstGeom prst="rect">
            <a:avLst/>
          </a:prstGeom>
        </p:spPr>
      </p:pic>
      <p:pic>
        <p:nvPicPr>
          <p:cNvPr id="13" name="Graphic 12" descr="Gears">
            <a:extLst>
              <a:ext uri="{FF2B5EF4-FFF2-40B4-BE49-F238E27FC236}">
                <a16:creationId xmlns:a16="http://schemas.microsoft.com/office/drawing/2014/main" id="{24A5B8F9-C224-4D3E-9B5D-E04C5B63A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4592" y="4707760"/>
            <a:ext cx="658563" cy="65856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D614BF6-B8F6-4632-9A9B-45E2E9A4C33E}"/>
              </a:ext>
            </a:extLst>
          </p:cNvPr>
          <p:cNvSpPr/>
          <p:nvPr/>
        </p:nvSpPr>
        <p:spPr>
          <a:xfrm>
            <a:off x="223895" y="1841454"/>
            <a:ext cx="3649260" cy="19047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63E3F100-38D3-4F57-A25F-24D41E771733}"/>
              </a:ext>
            </a:extLst>
          </p:cNvPr>
          <p:cNvGrpSpPr/>
          <p:nvPr/>
        </p:nvGrpSpPr>
        <p:grpSpPr>
          <a:xfrm>
            <a:off x="152860" y="3701593"/>
            <a:ext cx="8543729" cy="2570762"/>
            <a:chOff x="152860" y="3701593"/>
            <a:chExt cx="8543729" cy="2570762"/>
          </a:xfrm>
        </p:grpSpPr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DCD3F6CB-DA50-4A23-ABBC-6CEE47DC1D75}"/>
                </a:ext>
              </a:extLst>
            </p:cNvPr>
            <p:cNvSpPr/>
            <p:nvPr/>
          </p:nvSpPr>
          <p:spPr>
            <a:xfrm>
              <a:off x="152860" y="3935934"/>
              <a:ext cx="8543729" cy="233642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2CA48977-6312-4275-8916-E6EF5A2C3AB3}"/>
                </a:ext>
              </a:extLst>
            </p:cNvPr>
            <p:cNvSpPr/>
            <p:nvPr/>
          </p:nvSpPr>
          <p:spPr>
            <a:xfrm>
              <a:off x="3581184" y="3701593"/>
              <a:ext cx="19816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  <a:latin typeface="Trebuchet MS" panose="020B0603020202020204" pitchFamily="34" charset="0"/>
                </a:rPr>
                <a:t>Additional</a:t>
              </a:r>
              <a:r>
                <a:rPr lang="fr-FR" dirty="0">
                  <a:solidFill>
                    <a:schemeClr val="accent1"/>
                  </a:solidFill>
                  <a:latin typeface="Trebuchet MS" panose="020B0603020202020204" pitchFamily="34" charset="0"/>
                </a:rPr>
                <a:t> </a:t>
              </a:r>
              <a:r>
                <a:rPr lang="fr-FR" dirty="0" err="1">
                  <a:solidFill>
                    <a:schemeClr val="accent1"/>
                  </a:solidFill>
                  <a:latin typeface="Trebuchet MS" panose="020B0603020202020204" pitchFamily="34" charset="0"/>
                </a:rPr>
                <a:t>verification</a:t>
              </a:r>
              <a:endParaRPr lang="en-GB" dirty="0">
                <a:solidFill>
                  <a:schemeClr val="accent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D9A0C5-37B6-43EA-A738-8E554EE8FC05}"/>
              </a:ext>
            </a:extLst>
          </p:cNvPr>
          <p:cNvSpPr/>
          <p:nvPr/>
        </p:nvSpPr>
        <p:spPr>
          <a:xfrm>
            <a:off x="152861" y="1496008"/>
            <a:ext cx="7046929" cy="220558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E70F4F-B867-402E-8055-67386A77F45E}"/>
              </a:ext>
            </a:extLst>
          </p:cNvPr>
          <p:cNvSpPr/>
          <p:nvPr/>
        </p:nvSpPr>
        <p:spPr>
          <a:xfrm>
            <a:off x="2704958" y="1356539"/>
            <a:ext cx="16962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  <a:latin typeface="Trebuchet MS" panose="020B0603020202020204" pitchFamily="34" charset="0"/>
              </a:rPr>
              <a:t>Operator</a:t>
            </a:r>
            <a:r>
              <a:rPr lang="fr-FR" dirty="0">
                <a:solidFill>
                  <a:srgbClr val="00B050"/>
                </a:solidFill>
                <a:latin typeface="Trebuchet MS" panose="020B0603020202020204" pitchFamily="34" charset="0"/>
              </a:rPr>
              <a:t> workflow</a:t>
            </a:r>
            <a:endParaRPr lang="en-GB" dirty="0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FF0EAA05-52EB-4FBA-9E7A-F4BF1F28164C}"/>
              </a:ext>
            </a:extLst>
          </p:cNvPr>
          <p:cNvSpPr/>
          <p:nvPr/>
        </p:nvSpPr>
        <p:spPr>
          <a:xfrm rot="10800000">
            <a:off x="1296419" y="3633568"/>
            <a:ext cx="707184" cy="509348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180DF3-1FF6-4FF2-93EF-F7775FA218CF}"/>
              </a:ext>
            </a:extLst>
          </p:cNvPr>
          <p:cNvSpPr/>
          <p:nvPr/>
        </p:nvSpPr>
        <p:spPr>
          <a:xfrm>
            <a:off x="5562817" y="2011515"/>
            <a:ext cx="2149403" cy="1058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If the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number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are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different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: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Verify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directly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with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operator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endParaRPr lang="en-GB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400249-DACC-4115-B6A1-AF6FE1006DB2}"/>
              </a:ext>
            </a:extLst>
          </p:cNvPr>
          <p:cNvSpPr/>
          <p:nvPr/>
        </p:nvSpPr>
        <p:spPr>
          <a:xfrm>
            <a:off x="7732365" y="2011515"/>
            <a:ext cx="1301947" cy="91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Send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data to </a:t>
            </a:r>
            <a:r>
              <a:rPr lang="fr-FR" dirty="0" err="1">
                <a:solidFill>
                  <a:schemeClr val="tx1"/>
                </a:solidFill>
                <a:latin typeface="Trebuchet MS" panose="020B0603020202020204" pitchFamily="34" charset="0"/>
              </a:rPr>
              <a:t>operation</a:t>
            </a:r>
            <a:r>
              <a:rPr lang="fr-FR" dirty="0">
                <a:solidFill>
                  <a:schemeClr val="tx1"/>
                </a:solidFill>
                <a:latin typeface="Trebuchet MS" panose="020B0603020202020204" pitchFamily="34" charset="0"/>
              </a:rPr>
              <a:t> and management</a:t>
            </a:r>
            <a:endParaRPr lang="en-GB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06F99C0-C2DB-439D-BCEF-A624B22EB664}"/>
              </a:ext>
            </a:extLst>
          </p:cNvPr>
          <p:cNvSpPr/>
          <p:nvPr/>
        </p:nvSpPr>
        <p:spPr>
          <a:xfrm rot="5400000">
            <a:off x="6276141" y="2409752"/>
            <a:ext cx="2223112" cy="3758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3" name="Arrow: Up 2052">
            <a:extLst>
              <a:ext uri="{FF2B5EF4-FFF2-40B4-BE49-F238E27FC236}">
                <a16:creationId xmlns:a16="http://schemas.microsoft.com/office/drawing/2014/main" id="{01BF6261-7C24-4736-9CFA-EE9F782F9A92}"/>
              </a:ext>
            </a:extLst>
          </p:cNvPr>
          <p:cNvSpPr/>
          <p:nvPr/>
        </p:nvSpPr>
        <p:spPr>
          <a:xfrm>
            <a:off x="6136235" y="3291236"/>
            <a:ext cx="707184" cy="1058661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eleven V2.4">
  <a:themeElements>
    <a:clrScheme name="Thème eleven V2.4">
      <a:dk1>
        <a:srgbClr val="6C6C6C"/>
      </a:dk1>
      <a:lt1>
        <a:srgbClr val="FFFFFF"/>
      </a:lt1>
      <a:dk2>
        <a:srgbClr val="A7A7A7"/>
      </a:dk2>
      <a:lt2>
        <a:srgbClr val="535353"/>
      </a:lt2>
      <a:accent1>
        <a:srgbClr val="00A3E2"/>
      </a:accent1>
      <a:accent2>
        <a:srgbClr val="ADD9FD"/>
      </a:accent2>
      <a:accent3>
        <a:srgbClr val="FB436A"/>
      </a:accent3>
      <a:accent4>
        <a:srgbClr val="E38C35"/>
      </a:accent4>
      <a:accent5>
        <a:srgbClr val="FFF58C"/>
      </a:accent5>
      <a:accent6>
        <a:srgbClr val="831B2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eleven V2.4">
  <a:themeElements>
    <a:clrScheme name="Theme eleven V2.2">
      <a:dk1>
        <a:srgbClr val="6C6C6C"/>
      </a:dk1>
      <a:lt1>
        <a:srgbClr val="FFFFFF"/>
      </a:lt1>
      <a:dk2>
        <a:srgbClr val="289B38"/>
      </a:dk2>
      <a:lt2>
        <a:srgbClr val="8FCD9F"/>
      </a:lt2>
      <a:accent1>
        <a:srgbClr val="00A3E2"/>
      </a:accent1>
      <a:accent2>
        <a:srgbClr val="ADD9FD"/>
      </a:accent2>
      <a:accent3>
        <a:srgbClr val="FB436A"/>
      </a:accent3>
      <a:accent4>
        <a:srgbClr val="E38C35"/>
      </a:accent4>
      <a:accent5>
        <a:srgbClr val="FFF58C"/>
      </a:accent5>
      <a:accent6>
        <a:srgbClr val="831B21"/>
      </a:accent6>
      <a:hlink>
        <a:srgbClr val="39A0DA"/>
      </a:hlink>
      <a:folHlink>
        <a:srgbClr val="6464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eleven V2.4">
  <a:themeElements>
    <a:clrScheme name="Thème eleven V2.4">
      <a:dk1>
        <a:srgbClr val="6C6C6C"/>
      </a:dk1>
      <a:lt1>
        <a:srgbClr val="FFFFFF"/>
      </a:lt1>
      <a:dk2>
        <a:srgbClr val="A7A7A7"/>
      </a:dk2>
      <a:lt2>
        <a:srgbClr val="535353"/>
      </a:lt2>
      <a:accent1>
        <a:srgbClr val="00A3E2"/>
      </a:accent1>
      <a:accent2>
        <a:srgbClr val="ADD9FD"/>
      </a:accent2>
      <a:accent3>
        <a:srgbClr val="FB436A"/>
      </a:accent3>
      <a:accent4>
        <a:srgbClr val="E38C35"/>
      </a:accent4>
      <a:accent5>
        <a:srgbClr val="FFF58C"/>
      </a:accent5>
      <a:accent6>
        <a:srgbClr val="831B2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Office PowerPoint</Application>
  <PresentationFormat>On-screen Show (4:3)</PresentationFormat>
  <Paragraphs>264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Trebuchet MS</vt:lpstr>
      <vt:lpstr>Arial</vt:lpstr>
      <vt:lpstr>Helvetica Neue</vt:lpstr>
      <vt:lpstr>Thème eleven V2.4</vt:lpstr>
      <vt:lpstr>Thème eleven V2.4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precise fuel and energy consumption monitoring will help control and optimize direct on site operations and general management of the different sites</vt:lpstr>
      <vt:lpstr>PowerPoint Presentation</vt:lpstr>
      <vt:lpstr>PowerPoint Presentation</vt:lpstr>
      <vt:lpstr>By adding an AI-driven verification step, we want to improve the accuracy of the fuel consumption reporting</vt:lpstr>
      <vt:lpstr>We used Deep Learning and Computer Vision AI model over a 3 step process to help recognize digits: 11DeepCV</vt:lpstr>
      <vt:lpstr>The 11DeepCV process in details</vt:lpstr>
      <vt:lpstr>The 11DeepCV process in details</vt:lpstr>
      <vt:lpstr>The 11DeepCV process in details</vt:lpstr>
      <vt:lpstr>PowerPoint Presentation</vt:lpstr>
      <vt:lpstr>PowerPoint Presentation</vt:lpstr>
      <vt:lpstr>Our proposal : We implement 11DeepCV with a pop-up system for the drivers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Romain VIGIE</cp:lastModifiedBy>
  <cp:revision>126</cp:revision>
  <dcterms:modified xsi:type="dcterms:W3CDTF">2019-09-25T12:25:59Z</dcterms:modified>
</cp:coreProperties>
</file>